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0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l-SI"/>
              <a:t>utrutrutrurtutrutrutr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75573-80BE-4834-8854-B27F659A6AB4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E8BC4-3937-4785-85A9-8AACDA4ABF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25442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l-SI"/>
              <a:t>utrutrutrurtutrutrutr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836F2-ABBB-4435-A041-F69501124452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2AD46-9E14-45E5-8BD9-A9248CA4EB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66618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11E9-A541-49EF-AAE9-BEF5FA0B6DED}" type="datetime1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Osnovna šola Notranjski odred Cerknica, učiteljice 3. razredov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3C2F-2C9B-42B6-B847-2048133491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90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20F6-1704-43F2-B1C0-D84E7BF72105}" type="datetime1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Osnovna šola Notranjski odred Cerknica, učiteljice 3. razredov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3C2F-2C9B-42B6-B847-2048133491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660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3078-C86E-48FE-8900-ACF9C6FCC9E3}" type="datetime1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Osnovna šola Notranjski odred Cerknica, učiteljice 3. razredov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3C2F-2C9B-42B6-B847-2048133491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391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7ED0-2519-441F-BC1C-32B206142044}" type="datetime1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Osnovna šola Notranjski odred Cerknica, učiteljice 3. razredov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3C2F-2C9B-42B6-B847-2048133491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975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02F5-6CC9-435E-AD08-713546A41D69}" type="datetime1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Osnovna šola Notranjski odred Cerknica, učiteljice 3. razredov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3C2F-2C9B-42B6-B847-2048133491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506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B8AA-B263-46ED-84E8-7D48BB9C153A}" type="datetime1">
              <a:rPr lang="sl-SI" smtClean="0"/>
              <a:t>12. 11. 2020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Osnovna šola Notranjski odred Cerknica, učiteljice 3. razredov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3C2F-2C9B-42B6-B847-2048133491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583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70DE-FECF-4D2F-A14A-31748F378FE9}" type="datetime1">
              <a:rPr lang="sl-SI" smtClean="0"/>
              <a:t>12. 11. 2020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Osnovna šola Notranjski odred Cerknica, učiteljice 3. razredov</a:t>
            </a: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3C2F-2C9B-42B6-B847-2048133491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158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DCD6F-E82A-4250-9F89-661C09215F9C}" type="datetime1">
              <a:rPr lang="sl-SI" smtClean="0"/>
              <a:t>12. 11. 2020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Osnovna šola Notranjski odred Cerknica, učiteljice 3. razredov</a:t>
            </a: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3C2F-2C9B-42B6-B847-2048133491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493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79AA-FAB0-4A7C-9D7F-0171D32F7A5B}" type="datetime1">
              <a:rPr lang="sl-SI" smtClean="0"/>
              <a:t>12. 11. 2020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Osnovna šola Notranjski odred Cerknica, učiteljice 3. razredov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3C2F-2C9B-42B6-B847-2048133491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67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8BA-48B2-42BB-9594-E43E49AEF959}" type="datetime1">
              <a:rPr lang="sl-SI" smtClean="0"/>
              <a:t>12. 11. 2020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Osnovna šola Notranjski odred Cerknica, učiteljice 3. razredov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3C2F-2C9B-42B6-B847-2048133491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741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73BF-3E81-4E3B-81A4-D3C2978599A1}" type="datetime1">
              <a:rPr lang="sl-SI" smtClean="0"/>
              <a:t>12. 11. 2020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Osnovna šola Notranjski odred Cerknica, učiteljice 3. razredov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3C2F-2C9B-42B6-B847-2048133491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578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B6C52-AFC6-4159-9FAE-E04E3D073F39}" type="datetime1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/>
              <a:t>Osnovna šola Notranjski odred Cerknica, učiteljice 3. razredov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83C2F-2C9B-42B6-B847-2048133491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729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0823" y="843689"/>
            <a:ext cx="9910354" cy="4782048"/>
          </a:xfrm>
        </p:spPr>
        <p:txBody>
          <a:bodyPr>
            <a:normAutofit/>
          </a:bodyPr>
          <a:lstStyle/>
          <a:p>
            <a:pPr algn="l"/>
            <a:r>
              <a:rPr lang="sl-SI" sz="9600" dirty="0"/>
              <a:t>PIKA               </a:t>
            </a:r>
            <a:r>
              <a:rPr lang="sl-SI" sz="9600" b="1" dirty="0"/>
              <a:t>.</a:t>
            </a:r>
            <a:br>
              <a:rPr lang="sl-SI" sz="9600" dirty="0"/>
            </a:br>
            <a:r>
              <a:rPr lang="sl-SI" sz="9600" dirty="0"/>
              <a:t>VPRAŠAJ       </a:t>
            </a:r>
            <a:r>
              <a:rPr lang="sl-SI" sz="9600" b="1" dirty="0"/>
              <a:t>?</a:t>
            </a:r>
            <a:br>
              <a:rPr lang="sl-SI" sz="9600" dirty="0"/>
            </a:br>
            <a:r>
              <a:rPr lang="sl-SI" sz="9600" dirty="0"/>
              <a:t>KLICAJ           </a:t>
            </a:r>
            <a:r>
              <a:rPr lang="sl-SI" sz="9600" b="1" dirty="0"/>
              <a:t>!</a:t>
            </a:r>
          </a:p>
        </p:txBody>
      </p:sp>
      <p:pic>
        <p:nvPicPr>
          <p:cNvPr id="4" name="pika vprasaj klica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30153" y="3056710"/>
            <a:ext cx="806768" cy="806768"/>
          </a:xfrm>
          <a:prstGeom prst="rect">
            <a:avLst/>
          </a:prstGeom>
        </p:spPr>
      </p:pic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Osnovna šola Notranjski odred Cerknica, učiteljice 3. razredov</a:t>
            </a:r>
          </a:p>
        </p:txBody>
      </p:sp>
    </p:spTree>
    <p:extLst>
      <p:ext uri="{BB962C8B-B14F-4D97-AF65-F5344CB8AC3E}">
        <p14:creationId xmlns:p14="http://schemas.microsoft.com/office/powerpoint/2010/main" val="17692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78680" y="1828799"/>
            <a:ext cx="6675120" cy="4313329"/>
          </a:xfrm>
        </p:spPr>
        <p:txBody>
          <a:bodyPr/>
          <a:lstStyle/>
          <a:p>
            <a:r>
              <a:rPr lang="sl-SI" dirty="0"/>
              <a:t>Na koncu povedi je pika.</a:t>
            </a:r>
          </a:p>
        </p:txBody>
      </p:sp>
      <p:pic>
        <p:nvPicPr>
          <p:cNvPr id="4" name="Označba mesta vseb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-397" r="66107" b="2155"/>
          <a:stretch/>
        </p:blipFill>
        <p:spPr>
          <a:xfrm>
            <a:off x="838200" y="1027906"/>
            <a:ext cx="3729446" cy="49810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5"/>
          <a:srcRect l="72370" t="76241" r="12160" b="5895"/>
          <a:stretch/>
        </p:blipFill>
        <p:spPr>
          <a:xfrm>
            <a:off x="8804365" y="1828799"/>
            <a:ext cx="1323704" cy="1149531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54961" y="2654094"/>
            <a:ext cx="811599" cy="811599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4772296" y="4275908"/>
            <a:ext cx="5077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Žan ima na glavi čelado.</a:t>
            </a:r>
          </a:p>
          <a:p>
            <a:r>
              <a:rPr lang="sl-SI" sz="2800" dirty="0"/>
              <a:t>Njegovo kolo je rumene barve.</a:t>
            </a:r>
          </a:p>
          <a:p>
            <a:r>
              <a:rPr lang="sl-SI" sz="2800" dirty="0"/>
              <a:t>Tina bi tudi rada imela kolo.</a:t>
            </a:r>
          </a:p>
        </p:txBody>
      </p:sp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Osnovna šola Notranjski odred Cerknica, učiteljice 3. razredov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4014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417039" y="1834334"/>
            <a:ext cx="6936761" cy="4351338"/>
          </a:xfrm>
        </p:spPr>
        <p:txBody>
          <a:bodyPr/>
          <a:lstStyle/>
          <a:p>
            <a:r>
              <a:rPr lang="sl-SI" dirty="0"/>
              <a:t>Na koncu povedi je vprašaj.</a:t>
            </a:r>
          </a:p>
        </p:txBody>
      </p:sp>
      <p:pic>
        <p:nvPicPr>
          <p:cNvPr id="4" name="Označba mesta vseb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4" t="118" r="33457" b="646"/>
          <a:stretch/>
        </p:blipFill>
        <p:spPr>
          <a:xfrm>
            <a:off x="838200" y="1027906"/>
            <a:ext cx="3578839" cy="48888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5"/>
          <a:srcRect l="6332" t="23770" r="70326" b="33470"/>
          <a:stretch/>
        </p:blipFill>
        <p:spPr>
          <a:xfrm>
            <a:off x="9514114" y="1834334"/>
            <a:ext cx="866503" cy="1193714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86359" y="2765562"/>
            <a:ext cx="775698" cy="775698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5120640" y="4336869"/>
            <a:ext cx="36078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Kam se pelješ?</a:t>
            </a:r>
          </a:p>
          <a:p>
            <a:r>
              <a:rPr lang="sl-SI" sz="2800" dirty="0"/>
              <a:t>Boš kmalu nazaj?</a:t>
            </a:r>
          </a:p>
          <a:p>
            <a:r>
              <a:rPr lang="sl-SI" sz="2800" dirty="0"/>
              <a:t>Me boš počakala tukaj?</a:t>
            </a:r>
          </a:p>
        </p:txBody>
      </p:sp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Osnovna šola Notranjski odred Cerknica, učiteljice 3. razredov</a:t>
            </a:r>
          </a:p>
        </p:txBody>
      </p:sp>
    </p:spTree>
    <p:extLst>
      <p:ext uri="{BB962C8B-B14F-4D97-AF65-F5344CB8AC3E}">
        <p14:creationId xmlns:p14="http://schemas.microsoft.com/office/powerpoint/2010/main" val="399078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4178" y="1883532"/>
            <a:ext cx="6779622" cy="4351338"/>
          </a:xfrm>
        </p:spPr>
        <p:txBody>
          <a:bodyPr/>
          <a:lstStyle/>
          <a:p>
            <a:r>
              <a:rPr lang="sl-SI" dirty="0"/>
              <a:t>Na koncu povedi je klicaj.</a:t>
            </a:r>
          </a:p>
        </p:txBody>
      </p:sp>
      <p:pic>
        <p:nvPicPr>
          <p:cNvPr id="4" name="Označba mesta vseb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6" t="1" r="1629" b="-83"/>
          <a:stretch/>
        </p:blipFill>
        <p:spPr>
          <a:xfrm>
            <a:off x="838200" y="1027906"/>
            <a:ext cx="3660317" cy="52069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5"/>
          <a:srcRect l="75966" b="45015"/>
          <a:stretch/>
        </p:blipFill>
        <p:spPr>
          <a:xfrm>
            <a:off x="8968894" y="1751648"/>
            <a:ext cx="758579" cy="1305061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0565" y="2846982"/>
            <a:ext cx="679904" cy="679904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4959574" y="4319451"/>
            <a:ext cx="24992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Previdna bodi!</a:t>
            </a:r>
          </a:p>
          <a:p>
            <a:r>
              <a:rPr lang="sl-SI" sz="2800" dirty="0"/>
              <a:t>Kako gre hitro!</a:t>
            </a:r>
          </a:p>
          <a:p>
            <a:r>
              <a:rPr lang="sl-SI" sz="2800" dirty="0"/>
              <a:t>Uporabi zavore!</a:t>
            </a:r>
          </a:p>
        </p:txBody>
      </p:sp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Osnovna šola Notranjski odred Cerknica, učiteljice 3. razredov</a:t>
            </a:r>
          </a:p>
        </p:txBody>
      </p:sp>
    </p:spTree>
    <p:extLst>
      <p:ext uri="{BB962C8B-B14F-4D97-AF65-F5344CB8AC3E}">
        <p14:creationId xmlns:p14="http://schemas.microsoft.com/office/powerpoint/2010/main" val="252586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PONOVIMO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703244"/>
            <a:ext cx="10515600" cy="4351338"/>
          </a:xfrm>
        </p:spPr>
        <p:txBody>
          <a:bodyPr/>
          <a:lstStyle/>
          <a:p>
            <a:r>
              <a:rPr lang="sl-SI" sz="3200" dirty="0"/>
              <a:t>Katera ločila si danes spoznal/a?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r="69383" b="12780"/>
          <a:stretch/>
        </p:blipFill>
        <p:spPr>
          <a:xfrm>
            <a:off x="2303056" y="2302623"/>
            <a:ext cx="1573802" cy="337147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74137" b="44043"/>
          <a:stretch/>
        </p:blipFill>
        <p:spPr>
          <a:xfrm>
            <a:off x="4237989" y="2828941"/>
            <a:ext cx="1558835" cy="253629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63898" t="70062" r="8308" b="8054"/>
          <a:stretch/>
        </p:blipFill>
        <p:spPr>
          <a:xfrm>
            <a:off x="372565" y="3208814"/>
            <a:ext cx="2088514" cy="1236617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667620" y="5686651"/>
            <a:ext cx="7552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Upam, da jih boš znal/a pravilno uporabljati.</a:t>
            </a:r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Osnovna šola Notranjski odred Cerknica, učiteljice 3. razredov</a:t>
            </a:r>
          </a:p>
        </p:txBody>
      </p:sp>
    </p:spTree>
    <p:extLst>
      <p:ext uri="{BB962C8B-B14F-4D97-AF65-F5344CB8AC3E}">
        <p14:creationId xmlns:p14="http://schemas.microsoft.com/office/powerpoint/2010/main" val="2582438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138</Words>
  <Application>Microsoft Office PowerPoint</Application>
  <PresentationFormat>Širokozaslonsko</PresentationFormat>
  <Paragraphs>21</Paragraphs>
  <Slides>5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PIKA               . VPRAŠAJ       ? KLICAJ           !</vt:lpstr>
      <vt:lpstr>PowerPointova predstavitev</vt:lpstr>
      <vt:lpstr>PowerPointova predstavitev</vt:lpstr>
      <vt:lpstr>PowerPointova predstavitev</vt:lpstr>
      <vt:lpstr>PONOVIMO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PIKA               . VPRAŠAJ       ? KLICAJ           !</dc:title>
  <dc:creator>Berta Klun Mrak</dc:creator>
  <cp:lastModifiedBy>38641</cp:lastModifiedBy>
  <cp:revision>12</cp:revision>
  <dcterms:created xsi:type="dcterms:W3CDTF">2020-11-11T11:28:30Z</dcterms:created>
  <dcterms:modified xsi:type="dcterms:W3CDTF">2020-11-12T17:14:52Z</dcterms:modified>
  <cp:contentStatus/>
</cp:coreProperties>
</file>