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esnica" initials="K" lastIdx="0" clrIdx="0">
    <p:extLst>
      <p:ext uri="{19B8F6BF-5375-455C-9EA6-DF929625EA0E}">
        <p15:presenceInfo xmlns:p15="http://schemas.microsoft.com/office/powerpoint/2012/main" userId="Kres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2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4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9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7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4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7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7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0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7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7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A9C6BF-EC43-4C17-902A-2D3A693AF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2514600"/>
            <a:ext cx="7708884" cy="2262781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KOLESAR V PROMETU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636B94-4DE1-4000-875C-72AB2463A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OŠ NOTRANJSKI ODRED CERKNICA</a:t>
            </a:r>
          </a:p>
          <a:p>
            <a:pPr algn="ctr"/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UČITELJICE 3. RAZREDA</a:t>
            </a:r>
          </a:p>
        </p:txBody>
      </p:sp>
      <p:pic>
        <p:nvPicPr>
          <p:cNvPr id="3074" name="Picture 2" descr="S KOKOŠKO ROZI">
            <a:extLst>
              <a:ext uri="{FF2B5EF4-FFF2-40B4-BE49-F238E27FC236}">
                <a16:creationId xmlns:a16="http://schemas.microsoft.com/office/drawing/2014/main" id="{B4323851-4586-492F-A527-0AE152D6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75" y="390487"/>
            <a:ext cx="2459673" cy="2653666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7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F97616-1CA2-4902-A82D-304ABB3469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200" y="345440"/>
            <a:ext cx="10387071" cy="3809999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varno vožnjo mora imeti kolesar ustrezno opremo in prometno varno kolo.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Čelada je obvezna oprema kolesarja!</a:t>
            </a:r>
          </a:p>
        </p:txBody>
      </p:sp>
      <p:pic>
        <p:nvPicPr>
          <p:cNvPr id="1028" name="Picture 4" descr="Prometna varnost - Kolesarski izpit - Osnovna šola Hruševec">
            <a:extLst>
              <a:ext uri="{FF2B5EF4-FFF2-40B4-BE49-F238E27FC236}">
                <a16:creationId xmlns:a16="http://schemas.microsoft.com/office/drawing/2014/main" id="{55897125-20F9-4F3E-9B71-1F85BDE3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80" y="1792923"/>
            <a:ext cx="5567680" cy="41757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troške čelade | Kult Solkan">
            <a:extLst>
              <a:ext uri="{FF2B5EF4-FFF2-40B4-BE49-F238E27FC236}">
                <a16:creationId xmlns:a16="http://schemas.microsoft.com/office/drawing/2014/main" id="{DFB3FA99-9752-43AF-8E7B-4378684B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4" y="2387601"/>
            <a:ext cx="2437765" cy="2437765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7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oroška. Zakladnica presenečenj! &gt; Raziskuj &gt; Športne aktivnosti &gt;  Kolesarjenje">
            <a:extLst>
              <a:ext uri="{FF2B5EF4-FFF2-40B4-BE49-F238E27FC236}">
                <a16:creationId xmlns:a16="http://schemas.microsoft.com/office/drawing/2014/main" id="{8295E5F9-365E-4B8D-B36C-8848923B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74" y="4175761"/>
            <a:ext cx="4621505" cy="16574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ROŠKA.">
            <a:extLst>
              <a:ext uri="{FF2B5EF4-FFF2-40B4-BE49-F238E27FC236}">
                <a16:creationId xmlns:a16="http://schemas.microsoft.com/office/drawing/2014/main" id="{6DA5D0E2-A8E4-4D41-896A-30CEEAEC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771015"/>
            <a:ext cx="3605503" cy="265798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OROŠKA.">
            <a:extLst>
              <a:ext uri="{FF2B5EF4-FFF2-40B4-BE49-F238E27FC236}">
                <a16:creationId xmlns:a16="http://schemas.microsoft.com/office/drawing/2014/main" id="{2C0468FA-E437-45FC-93DB-7446065C20C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76" y="1609477"/>
            <a:ext cx="4090670" cy="286957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FF2B9232-783A-4980-B610-D86B4B4DB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EB1E1A2-860A-4D1A-9D40-295806311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440" y="2032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Slika 2" descr="https://www.elci.si/img/znaki/kolesarska-steza.jpg">
            <a:extLst>
              <a:ext uri="{FF2B5EF4-FFF2-40B4-BE49-F238E27FC236}">
                <a16:creationId xmlns:a16="http://schemas.microsoft.com/office/drawing/2014/main" id="{F1921F46-F555-47CC-88C6-4BEA6E4F21A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5"/>
          <a:stretch>
            <a:fillRect/>
          </a:stretch>
        </p:blipFill>
        <p:spPr bwMode="auto">
          <a:xfrm>
            <a:off x="1869440" y="1544319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6252B6E-7457-440D-A265-1DFFCD1DB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520" y="5110495"/>
            <a:ext cx="3361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KOLESARSKA STEZA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7B4818-A26D-4416-A478-181D63B4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239" y="3237277"/>
            <a:ext cx="25567195" cy="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F2AFE5-4675-4FA8-92E3-643EF67E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027" y="5110495"/>
            <a:ext cx="383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STEZA ZA PEŠCE IN KOLESARJE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Slika 10" descr="https://www.elci.si/img/znaki/steza-za-pesce-in-kolesarje.jpg">
            <a:extLst>
              <a:ext uri="{FF2B5EF4-FFF2-40B4-BE49-F238E27FC236}">
                <a16:creationId xmlns:a16="http://schemas.microsoft.com/office/drawing/2014/main" id="{9BC1810D-05AB-474D-8985-7E7B242F2D4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4" b="11836"/>
          <a:stretch/>
        </p:blipFill>
        <p:spPr bwMode="auto">
          <a:xfrm>
            <a:off x="7546187" y="1544319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D9DE54FA-B935-41D1-9716-275F6D052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C9AD0EAD-24EE-4C4D-8798-901DF558A224}"/>
              </a:ext>
            </a:extLst>
          </p:cNvPr>
          <p:cNvSpPr/>
          <p:nvPr/>
        </p:nvSpPr>
        <p:spPr>
          <a:xfrm>
            <a:off x="1290997" y="5075962"/>
            <a:ext cx="373698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PREPOVEDANO ZA KOLESARJE</a:t>
            </a:r>
            <a:endParaRPr lang="sl-S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32F8A423-0F7C-486B-8958-84F907AC5B7D}"/>
              </a:ext>
            </a:extLst>
          </p:cNvPr>
          <p:cNvSpPr/>
          <p:nvPr/>
        </p:nvSpPr>
        <p:spPr>
          <a:xfrm>
            <a:off x="9028502" y="5075962"/>
            <a:ext cx="98283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USTAVI</a:t>
            </a:r>
            <a:endParaRPr lang="sl-S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lika 14" descr="https://www.elci.si/img/znaki/prepovedan-promet-za-kolesa.jpg">
            <a:extLst>
              <a:ext uri="{FF2B5EF4-FFF2-40B4-BE49-F238E27FC236}">
                <a16:creationId xmlns:a16="http://schemas.microsoft.com/office/drawing/2014/main" id="{3E767B8B-D682-4635-968B-19589721E12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6"/>
          <a:stretch/>
        </p:blipFill>
        <p:spPr bwMode="auto">
          <a:xfrm>
            <a:off x="1462546" y="159766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lika 17" descr="https://www.elci.si/img/znaki/ustavi.jpg">
            <a:extLst>
              <a:ext uri="{FF2B5EF4-FFF2-40B4-BE49-F238E27FC236}">
                <a16:creationId xmlns:a16="http://schemas.microsoft.com/office/drawing/2014/main" id="{96A25A3D-F0C6-495A-876C-EBB77E93AAE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3"/>
          <a:stretch/>
        </p:blipFill>
        <p:spPr bwMode="auto">
          <a:xfrm>
            <a:off x="7899919" y="1597660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DC94F34B-346B-4FFA-AA14-B80667AC1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3AC28002-050F-4E31-935D-AFE9C6740EDD}"/>
              </a:ext>
            </a:extLst>
          </p:cNvPr>
          <p:cNvSpPr/>
          <p:nvPr/>
        </p:nvSpPr>
        <p:spPr>
          <a:xfrm>
            <a:off x="1881539" y="5697972"/>
            <a:ext cx="3095784" cy="36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SEMAFOR ZA KOLESARJE</a:t>
            </a:r>
            <a:endParaRPr lang="sl-S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Označba mesta vsebine 16" descr="C:\Users\Kresnica\AppData\Local\Microsoft\Windows\INetCache\Content.MSO\F35DE237.tmp">
            <a:extLst>
              <a:ext uri="{FF2B5EF4-FFF2-40B4-BE49-F238E27FC236}">
                <a16:creationId xmlns:a16="http://schemas.microsoft.com/office/drawing/2014/main" id="{A37AF192-163B-4071-A44E-B6A9E877005B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10320" r="39146"/>
          <a:stretch/>
        </p:blipFill>
        <p:spPr bwMode="auto">
          <a:xfrm>
            <a:off x="4007271" y="475732"/>
            <a:ext cx="1300480" cy="496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značba mesta vsebine 7" descr="https://www.elci.si/img/znaki/kolesarji-na-cesti.jpg">
            <a:extLst>
              <a:ext uri="{FF2B5EF4-FFF2-40B4-BE49-F238E27FC236}">
                <a16:creationId xmlns:a16="http://schemas.microsoft.com/office/drawing/2014/main" id="{6C40CDB0-F24B-4965-9EFB-C52047ED6B51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 bwMode="auto">
          <a:xfrm>
            <a:off x="7606664" y="2203972"/>
            <a:ext cx="3508375" cy="32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15B7F44-4816-4197-98B2-A99193FD64CD}"/>
              </a:ext>
            </a:extLst>
          </p:cNvPr>
          <p:cNvGrpSpPr/>
          <p:nvPr/>
        </p:nvGrpSpPr>
        <p:grpSpPr>
          <a:xfrm>
            <a:off x="1350325" y="2172452"/>
            <a:ext cx="1375410" cy="3271520"/>
            <a:chOff x="746760" y="213360"/>
            <a:chExt cx="556260" cy="1432560"/>
          </a:xfrm>
        </p:grpSpPr>
        <p:pic>
          <p:nvPicPr>
            <p:cNvPr id="14" name="Slika 13" descr="C:\Users\Kresnica\AppData\Local\Microsoft\Windows\INetCache\Content.MSO\FE548A65.tmp">
              <a:extLst>
                <a:ext uri="{FF2B5EF4-FFF2-40B4-BE49-F238E27FC236}">
                  <a16:creationId xmlns:a16="http://schemas.microsoft.com/office/drawing/2014/main" id="{011E6E67-A410-4438-8BF9-D6345AC2F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75" t="60498" r="39146"/>
            <a:stretch/>
          </p:blipFill>
          <p:spPr bwMode="auto">
            <a:xfrm>
              <a:off x="746760" y="800100"/>
              <a:ext cx="556260" cy="8458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Slika 14" descr="C:\Users\Kresnica\AppData\Local\Microsoft\Windows\INetCache\Content.MSO\EDBB4180.tmp">
              <a:extLst>
                <a:ext uri="{FF2B5EF4-FFF2-40B4-BE49-F238E27FC236}">
                  <a16:creationId xmlns:a16="http://schemas.microsoft.com/office/drawing/2014/main" id="{A1D12420-69EC-4F05-BAFC-DEB046A55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t="9964" r="39286" b="62989"/>
            <a:stretch/>
          </p:blipFill>
          <p:spPr bwMode="auto">
            <a:xfrm>
              <a:off x="746760" y="213360"/>
              <a:ext cx="548640" cy="5791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Pravokotnik 8">
            <a:extLst>
              <a:ext uri="{FF2B5EF4-FFF2-40B4-BE49-F238E27FC236}">
                <a16:creationId xmlns:a16="http://schemas.microsoft.com/office/drawing/2014/main" id="{422F3935-BE0E-42F2-A703-46AD9C5542C1}"/>
              </a:ext>
            </a:extLst>
          </p:cNvPr>
          <p:cNvSpPr/>
          <p:nvPr/>
        </p:nvSpPr>
        <p:spPr>
          <a:xfrm>
            <a:off x="8075851" y="5697972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</a:rPr>
              <a:t>KOLESARJI NA CESTI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251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6ACA63-CA45-4C34-891B-64448F0D0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50240"/>
            <a:ext cx="10363826" cy="514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cap="none" dirty="0">
                <a:latin typeface="Arial" panose="020B0604020202020204" pitchFamily="34" charset="0"/>
                <a:cs typeface="Arial" panose="020B0604020202020204" pitchFamily="34" charset="0"/>
              </a:rPr>
              <a:t>apis v zvezek:</a:t>
            </a:r>
          </a:p>
          <a:p>
            <a:pPr marL="0" indent="0" algn="ctr">
              <a:buNone/>
            </a:pPr>
            <a:r>
              <a:rPr lang="sl-SI" sz="24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KOLESAR V PROMETU</a:t>
            </a:r>
          </a:p>
          <a:p>
            <a:pPr marL="0" indent="0" algn="ctr">
              <a:buNone/>
            </a:pPr>
            <a:endParaRPr lang="sl-SI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sz="24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900" cap="none" dirty="0">
                <a:latin typeface="Arial" panose="020B0604020202020204" pitchFamily="34" charset="0"/>
                <a:cs typeface="Arial" panose="020B0604020202020204" pitchFamily="34" charset="0"/>
              </a:rPr>
              <a:t>Kolesarim v spremstvu odraslih.</a:t>
            </a:r>
          </a:p>
          <a:p>
            <a:r>
              <a:rPr lang="sl-SI" sz="1900" cap="none" dirty="0">
                <a:latin typeface="Arial" panose="020B0604020202020204" pitchFamily="34" charset="0"/>
                <a:cs typeface="Arial" panose="020B0604020202020204" pitchFamily="34" charset="0"/>
              </a:rPr>
              <a:t>Upoštevam pravila in prometne znake.</a:t>
            </a:r>
          </a:p>
          <a:p>
            <a:r>
              <a:rPr lang="sl-SI" sz="1900" cap="none" dirty="0">
                <a:latin typeface="Arial" panose="020B0604020202020204" pitchFamily="34" charset="0"/>
                <a:cs typeface="Arial" panose="020B0604020202020204" pitchFamily="34" charset="0"/>
              </a:rPr>
              <a:t>Pametno glavo varuje čelada!</a:t>
            </a:r>
          </a:p>
          <a:p>
            <a:endParaRPr lang="sl-SI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900" cap="none" dirty="0">
                <a:latin typeface="Arial" panose="020B0604020202020204" pitchFamily="34" charset="0"/>
                <a:cs typeface="Arial" panose="020B0604020202020204" pitchFamily="34" charset="0"/>
              </a:rPr>
              <a:t>( Zapis dopolni z ilustracijo ali prilepi kakšno sličico.)</a:t>
            </a:r>
            <a:endParaRPr lang="sl-SI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6248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284</TotalTime>
  <Words>81</Words>
  <Application>Microsoft Office PowerPoint</Application>
  <PresentationFormat>Širokozaslonsko</PresentationFormat>
  <Paragraphs>20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Šelest</vt:lpstr>
      <vt:lpstr>KOLESAR V PROMETU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KOLESAR V PROMETU</dc:title>
  <dc:creator>Kresnica</dc:creator>
  <cp:lastModifiedBy>38641</cp:lastModifiedBy>
  <cp:revision>23</cp:revision>
  <dcterms:created xsi:type="dcterms:W3CDTF">2020-11-11T07:37:00Z</dcterms:created>
  <dcterms:modified xsi:type="dcterms:W3CDTF">2020-11-11T14:23:05Z</dcterms:modified>
</cp:coreProperties>
</file>