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AD5DB-C253-43CE-9136-DF4D549D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0853D01-7E5A-4D76-88B1-3D6D6F358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3CF2E3-95F7-46FC-A55F-D60E2D27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E1DB91-C53A-45CB-89D9-27F26982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E660D1-F9D6-4E1A-B1BE-731537C1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099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DEBC0C-1A89-477D-A0D2-1E313ABB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2B462DC-8FDE-4E53-BED6-EF92E96B9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BA2543-A6B3-4E42-ACF8-6B888831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19DB73A-0491-43B6-B58C-3F414D5A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2C2F95-9A53-42AD-A0C6-B75D1506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59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810D844-19E5-4F3F-B0D7-8F5B07BF1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036B91A-0F90-4505-85DF-B8B263566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4BDE750-37C9-4BAB-A147-BDD232B7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2926A65-44C2-4F8A-ABF1-B663333A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E1CCF3-FA42-47C4-9FED-ED14B4DB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991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696B45-F605-46DF-80BB-1E0D6D07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55AEB8-EF70-41B8-ACC5-45DA13A13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F80B2FF-B7FB-4CE3-8AA4-1E22153F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55F915-6549-4436-85D3-F2ADB4F4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B4BF27-8D12-4536-AAF6-80E22FE2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583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5E3D9-57DD-4B4A-AEA6-43AC0936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6FB1E12-5A36-441C-A59F-5A6238EE3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A3097C-7FB5-4093-93A8-A49AD9A8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F8FDEA-A6B4-4E0E-BE30-6B764DEB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16E975-324E-409C-8F0C-F688A733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1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E96983-BB41-404B-BC4B-1F364017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170B75-D969-4590-8A97-984218DE8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6CED8C6-CC26-42E3-9674-99147E786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C743D8A-0BCD-4605-9AE2-28B672C8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6D59D0C-E849-4C82-A4C3-6B5A7A51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9E98F90-4569-437C-8952-E64CAD45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398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F8DADF-0DCC-4DE0-B248-9870C14A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AA051D6-FDBD-4B02-960C-B15E99439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5A57B76-2169-4110-A0FD-C8794DFD5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C209C64-FCC9-40E0-9D04-6E76AFA96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30B164E-82A2-4218-A8BB-698C4974B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2838E1C-58D1-4AA9-B29D-0B4174EF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83D98A3-2951-4FEC-94D4-C7B07CFE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AB967B9-7E6F-4D91-A192-8EA2F8DD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067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924C7-7750-4CFB-8CAE-2EB81A6A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0C54CA7-4903-47AD-9548-A9645974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46E49A4-66A4-4AE4-B569-A79D5BD6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D8B7989-7CD8-4C33-89F8-8BCEA1D9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1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3C8E553-63CE-4014-A2C0-D3642AEB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829336E-0753-4DE3-A71B-1287A8DB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64B7BCB-FEBE-4CD2-8AAC-C594FF82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08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C3D8DB-3924-4A01-B81C-E76AD0C7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D18950-5F13-400B-8205-7D5509DC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2294FA1-71D4-4A98-B841-E8197418A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3326194-177C-4B7B-B262-1E49180F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1AA37FF-986E-485D-8D18-E71B8E4A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BEF2D21-53DB-4FEF-940E-634046DB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113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6F8407-9F69-4CF5-9673-93A44E94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3D1521D-8638-459D-BB58-2FF2DAF7A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7343091-0114-48A9-B11A-365BEE955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F2D14C1-DC0D-4509-A001-E2A1E22B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CD34D02-E5D2-498B-B642-CF8479F0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205B68E-8D95-4E69-93BB-2717CA07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901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E640DD3-56F3-4DDA-AFD8-63B6DF8C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B0E9780-38C4-425F-B4D1-14D1BFD76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C7FD92-109A-4BA9-AF7C-8ECF8C95C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19EBA-FAAC-48EC-A6F0-0657CE8A43DA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4149A3A-BD56-49C6-AD17-D26E4470B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E35A16-F7AA-4AC0-84CA-765BAD20B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565C-D3C0-47DA-BE0C-F4D597480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690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E41C6E2-CAD7-4457-9105-0B6171FBD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4" y="385294"/>
            <a:ext cx="11378543" cy="6228866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752BBA55-50E2-400F-849E-8C172677E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635760" y="6174740"/>
            <a:ext cx="9144000" cy="439420"/>
          </a:xfrm>
        </p:spPr>
        <p:txBody>
          <a:bodyPr>
            <a:normAutofit/>
          </a:bodyPr>
          <a:lstStyle/>
          <a:p>
            <a:r>
              <a:rPr lang="sl-SI" sz="1800" dirty="0"/>
              <a:t>Osnovna šola Notranjski odred Cerknica, učiteljice 3. razredov</a:t>
            </a:r>
          </a:p>
        </p:txBody>
      </p:sp>
    </p:spTree>
    <p:extLst>
      <p:ext uri="{BB962C8B-B14F-4D97-AF65-F5344CB8AC3E}">
        <p14:creationId xmlns:p14="http://schemas.microsoft.com/office/powerpoint/2010/main" val="68217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D8848CD-B667-48BF-8B39-EBDF82539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702310"/>
            <a:ext cx="11623040" cy="5453380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21E14688-FBCA-45B5-9C25-D92332A167E2}"/>
              </a:ext>
            </a:extLst>
          </p:cNvPr>
          <p:cNvSpPr/>
          <p:nvPr/>
        </p:nvSpPr>
        <p:spPr>
          <a:xfrm>
            <a:off x="645160" y="4480560"/>
            <a:ext cx="5207000" cy="1351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Marko gre </a:t>
            </a:r>
            <a:r>
              <a:rPr lang="sl-SI" sz="3200" b="1" dirty="0">
                <a:solidFill>
                  <a:srgbClr val="FF0000"/>
                </a:solidFill>
              </a:rPr>
              <a:t>v</a:t>
            </a:r>
            <a:r>
              <a:rPr lang="sl-SI" sz="3200" b="1" dirty="0">
                <a:solidFill>
                  <a:schemeClr val="tx1"/>
                </a:solidFill>
              </a:rPr>
              <a:t> hišo.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A139726-B59E-485D-B443-5F3667CA0DF6}"/>
              </a:ext>
            </a:extLst>
          </p:cNvPr>
          <p:cNvSpPr/>
          <p:nvPr/>
        </p:nvSpPr>
        <p:spPr>
          <a:xfrm>
            <a:off x="6543040" y="4480560"/>
            <a:ext cx="5293360" cy="1351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Špela gre </a:t>
            </a:r>
            <a:r>
              <a:rPr lang="sl-SI" sz="3200" b="1" dirty="0">
                <a:solidFill>
                  <a:srgbClr val="FF0000"/>
                </a:solidFill>
              </a:rPr>
              <a:t>iz </a:t>
            </a:r>
            <a:r>
              <a:rPr lang="sl-SI" sz="3200" b="1" dirty="0">
                <a:solidFill>
                  <a:schemeClr val="tx1"/>
                </a:solidFill>
              </a:rPr>
              <a:t>hiše.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4BE4E511-87DA-4587-B9E9-ACF8D0E5C696}"/>
              </a:ext>
            </a:extLst>
          </p:cNvPr>
          <p:cNvCxnSpPr/>
          <p:nvPr/>
        </p:nvCxnSpPr>
        <p:spPr>
          <a:xfrm flipV="1">
            <a:off x="2875280" y="2997200"/>
            <a:ext cx="284480" cy="335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1F2EF02E-F25A-477E-AF89-8E2CBE4BF640}"/>
              </a:ext>
            </a:extLst>
          </p:cNvPr>
          <p:cNvCxnSpPr/>
          <p:nvPr/>
        </p:nvCxnSpPr>
        <p:spPr>
          <a:xfrm flipH="1">
            <a:off x="8808720" y="2997200"/>
            <a:ext cx="18288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03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CA0167D-DEF2-4CF1-A199-1FBE17F17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73826"/>
            <a:ext cx="11196320" cy="6058064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DB019AE8-EE1A-4DFD-BB3B-0257FF69E25B}"/>
              </a:ext>
            </a:extLst>
          </p:cNvPr>
          <p:cNvSpPr/>
          <p:nvPr/>
        </p:nvSpPr>
        <p:spPr>
          <a:xfrm>
            <a:off x="792480" y="5568340"/>
            <a:ext cx="5537200" cy="975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Knjiga je </a:t>
            </a:r>
            <a:r>
              <a:rPr lang="sl-SI" sz="3200" b="1" dirty="0">
                <a:solidFill>
                  <a:srgbClr val="FF0000"/>
                </a:solidFill>
              </a:rPr>
              <a:t>na</a:t>
            </a:r>
            <a:r>
              <a:rPr lang="sl-SI" sz="3200" b="1" dirty="0">
                <a:solidFill>
                  <a:schemeClr val="tx1"/>
                </a:solidFill>
              </a:rPr>
              <a:t> mizi.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CF52304-C044-42D8-87A3-D87865E9E1A3}"/>
              </a:ext>
            </a:extLst>
          </p:cNvPr>
          <p:cNvSpPr/>
          <p:nvPr/>
        </p:nvSpPr>
        <p:spPr>
          <a:xfrm>
            <a:off x="6461760" y="5542610"/>
            <a:ext cx="5455920" cy="975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Špela je vzela knjigo </a:t>
            </a:r>
            <a:r>
              <a:rPr lang="sl-SI" sz="3200" b="1" dirty="0">
                <a:solidFill>
                  <a:srgbClr val="FF0000"/>
                </a:solidFill>
              </a:rPr>
              <a:t>z</a:t>
            </a:r>
            <a:r>
              <a:rPr lang="sl-SI" sz="3200" b="1" dirty="0">
                <a:solidFill>
                  <a:schemeClr val="tx1"/>
                </a:solidFill>
              </a:rPr>
              <a:t> mize.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6F6DC70F-1590-4836-B183-2E7F6F1E03D1}"/>
              </a:ext>
            </a:extLst>
          </p:cNvPr>
          <p:cNvCxnSpPr/>
          <p:nvPr/>
        </p:nvCxnSpPr>
        <p:spPr>
          <a:xfrm flipH="1" flipV="1">
            <a:off x="10200640" y="2540000"/>
            <a:ext cx="386080" cy="528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69A91AE-D4A3-4AD0-9B6D-6B3B218F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132080"/>
            <a:ext cx="11358880" cy="555244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7E84424C-517A-45EE-A03B-B960727C6BF0}"/>
              </a:ext>
            </a:extLst>
          </p:cNvPr>
          <p:cNvSpPr/>
          <p:nvPr/>
        </p:nvSpPr>
        <p:spPr>
          <a:xfrm>
            <a:off x="467360" y="5364480"/>
            <a:ext cx="5588000" cy="1046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Jabolko je </a:t>
            </a:r>
            <a:r>
              <a:rPr lang="sl-SI" sz="3200" b="1" dirty="0">
                <a:solidFill>
                  <a:srgbClr val="FF0000"/>
                </a:solidFill>
              </a:rPr>
              <a:t>na </a:t>
            </a:r>
            <a:r>
              <a:rPr lang="sl-SI" sz="3200" b="1" dirty="0">
                <a:solidFill>
                  <a:schemeClr val="tx1"/>
                </a:solidFill>
              </a:rPr>
              <a:t>drevesu.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2F4961C-3BDE-4042-A3E0-6EC0A4A4311C}"/>
              </a:ext>
            </a:extLst>
          </p:cNvPr>
          <p:cNvSpPr/>
          <p:nvPr/>
        </p:nvSpPr>
        <p:spPr>
          <a:xfrm>
            <a:off x="6390640" y="5364480"/>
            <a:ext cx="5466080" cy="1046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Jabolko je padlo </a:t>
            </a:r>
            <a:r>
              <a:rPr lang="sl-SI" sz="3200" b="1" dirty="0">
                <a:solidFill>
                  <a:srgbClr val="FF0000"/>
                </a:solidFill>
              </a:rPr>
              <a:t>z </a:t>
            </a:r>
            <a:r>
              <a:rPr lang="sl-SI" sz="3200" b="1" dirty="0">
                <a:solidFill>
                  <a:schemeClr val="tx1"/>
                </a:solidFill>
              </a:rPr>
              <a:t>drevesa.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B282EC08-8397-43B1-B426-03B6DDBD3975}"/>
              </a:ext>
            </a:extLst>
          </p:cNvPr>
          <p:cNvCxnSpPr>
            <a:cxnSpLocks/>
          </p:cNvCxnSpPr>
          <p:nvPr/>
        </p:nvCxnSpPr>
        <p:spPr>
          <a:xfrm flipV="1">
            <a:off x="3373120" y="3241040"/>
            <a:ext cx="1148080" cy="2443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3977D100-9972-4A09-81A3-FE8643D35F9C}"/>
              </a:ext>
            </a:extLst>
          </p:cNvPr>
          <p:cNvCxnSpPr/>
          <p:nvPr/>
        </p:nvCxnSpPr>
        <p:spPr>
          <a:xfrm>
            <a:off x="9966960" y="3241040"/>
            <a:ext cx="213360" cy="15544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F4B2D14-20F7-4E6F-B6E2-C14EE80AD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264160"/>
            <a:ext cx="11724640" cy="5777230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A358DA00-43C5-4948-973D-A8B1A1D89C7D}"/>
              </a:ext>
            </a:extLst>
          </p:cNvPr>
          <p:cNvSpPr/>
          <p:nvPr/>
        </p:nvSpPr>
        <p:spPr>
          <a:xfrm>
            <a:off x="314960" y="5496560"/>
            <a:ext cx="5781040" cy="1097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Deček sedi </a:t>
            </a:r>
            <a:r>
              <a:rPr lang="sl-SI" sz="3200" b="1" dirty="0">
                <a:solidFill>
                  <a:srgbClr val="FF0000"/>
                </a:solidFill>
              </a:rPr>
              <a:t>na</a:t>
            </a:r>
            <a:r>
              <a:rPr lang="sl-SI" sz="3200" b="1" dirty="0">
                <a:solidFill>
                  <a:schemeClr val="tx1"/>
                </a:solidFill>
              </a:rPr>
              <a:t> stolu.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A56CAA6-129E-4521-862B-BDE7681433E7}"/>
              </a:ext>
            </a:extLst>
          </p:cNvPr>
          <p:cNvSpPr/>
          <p:nvPr/>
        </p:nvSpPr>
        <p:spPr>
          <a:xfrm>
            <a:off x="6258560" y="5496560"/>
            <a:ext cx="5781040" cy="1097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Deček bo skočil </a:t>
            </a:r>
            <a:r>
              <a:rPr lang="sl-SI" sz="3200" b="1" dirty="0">
                <a:solidFill>
                  <a:srgbClr val="FF0000"/>
                </a:solidFill>
              </a:rPr>
              <a:t>s</a:t>
            </a:r>
            <a:r>
              <a:rPr lang="sl-SI" sz="3200" b="1" dirty="0">
                <a:solidFill>
                  <a:schemeClr val="tx1"/>
                </a:solidFill>
              </a:rPr>
              <a:t> stola.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F56CC3DE-1ACA-4D71-AC4F-27B9D843170B}"/>
              </a:ext>
            </a:extLst>
          </p:cNvPr>
          <p:cNvCxnSpPr/>
          <p:nvPr/>
        </p:nvCxnSpPr>
        <p:spPr>
          <a:xfrm>
            <a:off x="7741920" y="3210560"/>
            <a:ext cx="1503680" cy="1209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14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54</Words>
  <Application>Microsoft Office PowerPoint</Application>
  <PresentationFormat>Širokozaslonsko</PresentationFormat>
  <Paragraphs>9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Zlata K.Cindric</dc:creator>
  <cp:lastModifiedBy>38641</cp:lastModifiedBy>
  <cp:revision>13</cp:revision>
  <dcterms:created xsi:type="dcterms:W3CDTF">2020-11-20T12:27:01Z</dcterms:created>
  <dcterms:modified xsi:type="dcterms:W3CDTF">2020-11-22T07:04:06Z</dcterms:modified>
</cp:coreProperties>
</file>