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4" r:id="rId7"/>
    <p:sldId id="268" r:id="rId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F1E25E-C356-45D4-8689-586487724578}"/>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24F730B0-B5A7-4684-B2FB-EAA751B36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E8C25AA-144C-45AA-B585-9477B0B4FE50}"/>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5" name="Označba mesta noge 4">
            <a:extLst>
              <a:ext uri="{FF2B5EF4-FFF2-40B4-BE49-F238E27FC236}">
                <a16:creationId xmlns:a16="http://schemas.microsoft.com/office/drawing/2014/main" id="{FAE7CC61-C4D6-491B-9F3F-980A54CE78A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8D74005-9451-4BE4-9215-34B8C776FBE4}"/>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27622194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6B1F31-E0AD-4B8C-92FC-22DAA49D9BEF}"/>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17D5606-37F0-48F3-A748-D9A8C768EE7E}"/>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C2D2DA8-D225-4B34-B6C3-51B52DBD129A}"/>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5" name="Označba mesta noge 4">
            <a:extLst>
              <a:ext uri="{FF2B5EF4-FFF2-40B4-BE49-F238E27FC236}">
                <a16:creationId xmlns:a16="http://schemas.microsoft.com/office/drawing/2014/main" id="{11514646-9FC4-4D19-A692-EBB353D539C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2B98FEF-8F97-490D-B503-EDAA4E3D56CF}"/>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4210618752"/>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61B3CC0-2AFC-4343-B614-08F073423138}"/>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AD852C37-3B34-4FC7-A97D-27FEAFD40368}"/>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73CA9A8-080B-4B4C-8BC1-D092C8389710}"/>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5" name="Označba mesta noge 4">
            <a:extLst>
              <a:ext uri="{FF2B5EF4-FFF2-40B4-BE49-F238E27FC236}">
                <a16:creationId xmlns:a16="http://schemas.microsoft.com/office/drawing/2014/main" id="{87E54EA5-3FAE-476E-BD2A-B01BA5E0C8D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6470A42-EBFB-4102-81B8-0E52B2C7B717}"/>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220351910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4D3563-FE97-45A5-92BA-8DED0099716C}"/>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896C8E66-1FC0-425D-B2E1-88465F477FE5}"/>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00774C2-4EEF-4888-9822-BFC647516F9F}"/>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5" name="Označba mesta noge 4">
            <a:extLst>
              <a:ext uri="{FF2B5EF4-FFF2-40B4-BE49-F238E27FC236}">
                <a16:creationId xmlns:a16="http://schemas.microsoft.com/office/drawing/2014/main" id="{8E003F06-F776-429D-8D9A-909A2616E25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ABC3B8E9-CAB9-4A46-9E51-97141A505912}"/>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2090217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002EEA-7DB0-404A-85DF-81E1E788FAA1}"/>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C5ECE778-C761-4F66-9BAD-33FEC8A4A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736E4EC8-B91C-432E-BAA6-5316086B93AD}"/>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5" name="Označba mesta noge 4">
            <a:extLst>
              <a:ext uri="{FF2B5EF4-FFF2-40B4-BE49-F238E27FC236}">
                <a16:creationId xmlns:a16="http://schemas.microsoft.com/office/drawing/2014/main" id="{41FEE4D6-6013-41B2-AACE-732AF053B47A}"/>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5463BAF2-66D0-4082-808E-46CA423E489C}"/>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1068025819"/>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605925F-096F-4134-9C3A-9C896A5635C2}"/>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DDDB341F-DA26-4C39-8A98-04F6E9503908}"/>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E8CA354-0312-4255-910E-B379DA55B005}"/>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32E41F0-B75A-4B05-B7C3-F40722FC8787}"/>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6" name="Označba mesta noge 5">
            <a:extLst>
              <a:ext uri="{FF2B5EF4-FFF2-40B4-BE49-F238E27FC236}">
                <a16:creationId xmlns:a16="http://schemas.microsoft.com/office/drawing/2014/main" id="{051AFEE7-496F-4E4D-A7F0-85735489F4A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1AA0C1C6-DCB6-4006-B8E7-CEF205C6FB7C}"/>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3453975846"/>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A0446F-879E-4935-A746-0BA77D6D7FF8}"/>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2F80F847-77BC-412A-A9AC-C4E02571C3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EC6703E8-2C71-44CE-8E81-EFAA85F63195}"/>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F393B1F-91CF-497F-805E-1A61DD07D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4D495976-7C87-4103-8E08-780563B06114}"/>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8171C2A2-B1E0-4AA5-B107-6A5C6C5A528A}"/>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8" name="Označba mesta noge 7">
            <a:extLst>
              <a:ext uri="{FF2B5EF4-FFF2-40B4-BE49-F238E27FC236}">
                <a16:creationId xmlns:a16="http://schemas.microsoft.com/office/drawing/2014/main" id="{CE467F87-6971-4BDE-966E-CF018EA88D42}"/>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903ABF4-AC8E-4EA2-A1E2-A321F2FD6745}"/>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171074121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0F3672A-03B0-4B50-BD6D-C8B8E308CFCC}"/>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6D51BFDE-501E-4964-B4F6-13B4ACCD797F}"/>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4" name="Označba mesta noge 3">
            <a:extLst>
              <a:ext uri="{FF2B5EF4-FFF2-40B4-BE49-F238E27FC236}">
                <a16:creationId xmlns:a16="http://schemas.microsoft.com/office/drawing/2014/main" id="{5DE4E802-7939-42C7-879E-B2284611BB34}"/>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0CD717CD-4C7D-4E52-8F1F-689D441BC95F}"/>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211874804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EDE46ADC-3183-4AFA-9531-BFF0B76AB35F}"/>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3" name="Označba mesta noge 2">
            <a:extLst>
              <a:ext uri="{FF2B5EF4-FFF2-40B4-BE49-F238E27FC236}">
                <a16:creationId xmlns:a16="http://schemas.microsoft.com/office/drawing/2014/main" id="{2A017E08-959E-4BCE-B27A-2B75DDAB7E5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955B2841-B646-4C4D-AA47-E9F45AB1CA98}"/>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30328351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32D49F-B922-4C3B-9D16-0043587CFC8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14AC5E4A-44B9-40A2-98C1-AC63DFA440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B8BF0B70-834E-487E-8FD1-7D60F4120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FC5BDF2A-38BB-4CB1-A5ED-2CE77AB3E2F9}"/>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6" name="Označba mesta noge 5">
            <a:extLst>
              <a:ext uri="{FF2B5EF4-FFF2-40B4-BE49-F238E27FC236}">
                <a16:creationId xmlns:a16="http://schemas.microsoft.com/office/drawing/2014/main" id="{5ACDEF76-12A0-4B01-BA19-63302F790A8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E4B40F7-F93C-41FA-92F3-D4E6F66D9C6B}"/>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79253400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267204-1382-4982-BA99-90ECF8B93638}"/>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9CBBE4CC-D1F9-46BA-B9B9-D8674F98E4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1BC45171-9C68-4A86-881F-9F032CB32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2B33C45E-CC5A-4A44-973B-BD9CBF915DF8}"/>
              </a:ext>
            </a:extLst>
          </p:cNvPr>
          <p:cNvSpPr>
            <a:spLocks noGrp="1"/>
          </p:cNvSpPr>
          <p:nvPr>
            <p:ph type="dt" sz="half" idx="10"/>
          </p:nvPr>
        </p:nvSpPr>
        <p:spPr/>
        <p:txBody>
          <a:bodyPr/>
          <a:lstStyle/>
          <a:p>
            <a:fld id="{655A8484-A306-47D7-8ABC-34005DABAD15}" type="datetimeFigureOut">
              <a:rPr lang="sl-SI" smtClean="0"/>
              <a:t>27. 11. 2020</a:t>
            </a:fld>
            <a:endParaRPr lang="sl-SI"/>
          </a:p>
        </p:txBody>
      </p:sp>
      <p:sp>
        <p:nvSpPr>
          <p:cNvPr id="6" name="Označba mesta noge 5">
            <a:extLst>
              <a:ext uri="{FF2B5EF4-FFF2-40B4-BE49-F238E27FC236}">
                <a16:creationId xmlns:a16="http://schemas.microsoft.com/office/drawing/2014/main" id="{C2BAF815-FFF4-4263-B83B-0A4DD48FDF6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4C0B0BB-C3B6-4BF8-A78C-100657298231}"/>
              </a:ext>
            </a:extLst>
          </p:cNvPr>
          <p:cNvSpPr>
            <a:spLocks noGrp="1"/>
          </p:cNvSpPr>
          <p:nvPr>
            <p:ph type="sldNum" sz="quarter" idx="12"/>
          </p:nvPr>
        </p:nvSpPr>
        <p:spPr/>
        <p:txBody>
          <a:bodyPr/>
          <a:lstStyle/>
          <a:p>
            <a:fld id="{C5DE199D-27B4-45F5-A84E-FA92376E81C0}" type="slidenum">
              <a:rPr lang="sl-SI" smtClean="0"/>
              <a:t>‹#›</a:t>
            </a:fld>
            <a:endParaRPr lang="sl-SI"/>
          </a:p>
        </p:txBody>
      </p:sp>
    </p:spTree>
    <p:extLst>
      <p:ext uri="{BB962C8B-B14F-4D97-AF65-F5344CB8AC3E}">
        <p14:creationId xmlns:p14="http://schemas.microsoft.com/office/powerpoint/2010/main" val="204801105"/>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D8AC84B-8CA3-4F4B-A1B7-127080F391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B7766A28-3126-472A-8D51-121A55D06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94E6467-FBE8-4BC3-B597-C3F8B10D88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A8484-A306-47D7-8ABC-34005DABAD15}" type="datetimeFigureOut">
              <a:rPr lang="sl-SI" smtClean="0"/>
              <a:t>27. 11. 2020</a:t>
            </a:fld>
            <a:endParaRPr lang="sl-SI"/>
          </a:p>
        </p:txBody>
      </p:sp>
      <p:sp>
        <p:nvSpPr>
          <p:cNvPr id="5" name="Označba mesta noge 4">
            <a:extLst>
              <a:ext uri="{FF2B5EF4-FFF2-40B4-BE49-F238E27FC236}">
                <a16:creationId xmlns:a16="http://schemas.microsoft.com/office/drawing/2014/main" id="{77253D52-EBE6-4359-AE2E-52D461E511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74847AA0-FAFE-43E8-9C6F-F1A7FE1C4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E199D-27B4-45F5-A84E-FA92376E81C0}" type="slidenum">
              <a:rPr lang="sl-SI" smtClean="0"/>
              <a:t>‹#›</a:t>
            </a:fld>
            <a:endParaRPr lang="sl-SI"/>
          </a:p>
        </p:txBody>
      </p:sp>
    </p:spTree>
    <p:extLst>
      <p:ext uri="{BB962C8B-B14F-4D97-AF65-F5344CB8AC3E}">
        <p14:creationId xmlns:p14="http://schemas.microsoft.com/office/powerpoint/2010/main" val="359736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K3E3HCRszaU"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sta1H8eVu0"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4C22DC5C-C25D-4A4C-ADE3-1F3E664E7021}"/>
              </a:ext>
            </a:extLst>
          </p:cNvPr>
          <p:cNvPicPr/>
          <p:nvPr/>
        </p:nvPicPr>
        <p:blipFill rotWithShape="1">
          <a:blip r:embed="rId3"/>
          <a:srcRect l="9920" t="23750" r="41799" b="24750"/>
          <a:stretch/>
        </p:blipFill>
        <p:spPr bwMode="auto">
          <a:xfrm>
            <a:off x="0" y="3337560"/>
            <a:ext cx="6240999" cy="3520440"/>
          </a:xfrm>
          <a:prstGeom prst="rect">
            <a:avLst/>
          </a:prstGeom>
          <a:ln>
            <a:noFill/>
          </a:ln>
          <a:extLst>
            <a:ext uri="{53640926-AAD7-44D8-BBD7-CCE9431645EC}">
              <a14:shadowObscured xmlns:a14="http://schemas.microsoft.com/office/drawing/2010/main"/>
            </a:ext>
          </a:extLst>
        </p:spPr>
      </p:pic>
      <p:pic>
        <p:nvPicPr>
          <p:cNvPr id="4" name="Slika 3">
            <a:extLst>
              <a:ext uri="{FF2B5EF4-FFF2-40B4-BE49-F238E27FC236}">
                <a16:creationId xmlns:a16="http://schemas.microsoft.com/office/drawing/2014/main" id="{2B212B67-324A-4A93-B02D-4A569F39EB13}"/>
              </a:ext>
            </a:extLst>
          </p:cNvPr>
          <p:cNvPicPr/>
          <p:nvPr/>
        </p:nvPicPr>
        <p:blipFill rotWithShape="1">
          <a:blip r:embed="rId4"/>
          <a:srcRect l="10186" t="24221" r="43121" b="26161"/>
          <a:stretch/>
        </p:blipFill>
        <p:spPr bwMode="auto">
          <a:xfrm>
            <a:off x="6241002" y="0"/>
            <a:ext cx="5950998" cy="3337560"/>
          </a:xfrm>
          <a:prstGeom prst="rect">
            <a:avLst/>
          </a:prstGeom>
          <a:ln>
            <a:noFill/>
          </a:ln>
          <a:extLst>
            <a:ext uri="{53640926-AAD7-44D8-BBD7-CCE9431645EC}">
              <a14:shadowObscured xmlns:a14="http://schemas.microsoft.com/office/drawing/2010/main"/>
            </a:ext>
          </a:extLst>
        </p:spPr>
      </p:pic>
      <p:sp>
        <p:nvSpPr>
          <p:cNvPr id="2" name="Naslov 1">
            <a:extLst>
              <a:ext uri="{FF2B5EF4-FFF2-40B4-BE49-F238E27FC236}">
                <a16:creationId xmlns:a16="http://schemas.microsoft.com/office/drawing/2014/main" id="{4D9374B4-CB77-45AF-A749-768764CA2D6B}"/>
              </a:ext>
            </a:extLst>
          </p:cNvPr>
          <p:cNvSpPr>
            <a:spLocks noGrp="1"/>
          </p:cNvSpPr>
          <p:nvPr>
            <p:ph type="ctrTitle"/>
          </p:nvPr>
        </p:nvSpPr>
        <p:spPr/>
        <p:txBody>
          <a:bodyPr>
            <a:normAutofit/>
          </a:bodyPr>
          <a:lstStyle/>
          <a:p>
            <a:r>
              <a:rPr lang="sl-SI" sz="8000" dirty="0"/>
              <a:t>LIKOVNA UMETNOST</a:t>
            </a:r>
          </a:p>
        </p:txBody>
      </p:sp>
      <p:sp>
        <p:nvSpPr>
          <p:cNvPr id="3" name="Podnaslov 2">
            <a:extLst>
              <a:ext uri="{FF2B5EF4-FFF2-40B4-BE49-F238E27FC236}">
                <a16:creationId xmlns:a16="http://schemas.microsoft.com/office/drawing/2014/main" id="{D2BD5F2A-F6E2-4557-9B3D-DF6E33E69ACD}"/>
              </a:ext>
            </a:extLst>
          </p:cNvPr>
          <p:cNvSpPr>
            <a:spLocks noGrp="1"/>
          </p:cNvSpPr>
          <p:nvPr>
            <p:ph type="subTitle" idx="1"/>
          </p:nvPr>
        </p:nvSpPr>
        <p:spPr/>
        <p:txBody>
          <a:bodyPr>
            <a:normAutofit/>
          </a:bodyPr>
          <a:lstStyle/>
          <a:p>
            <a:r>
              <a:rPr lang="sl-SI" sz="4400" dirty="0">
                <a:latin typeface="+mj-lt"/>
              </a:rPr>
              <a:t> ORIGAMI – ustvarjanje oblik, figur s pregibanjem papirja</a:t>
            </a:r>
          </a:p>
        </p:txBody>
      </p:sp>
    </p:spTree>
    <p:extLst>
      <p:ext uri="{BB962C8B-B14F-4D97-AF65-F5344CB8AC3E}">
        <p14:creationId xmlns:p14="http://schemas.microsoft.com/office/powerpoint/2010/main" val="314518776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8A679CB-1812-43EC-AF81-8D00A8F901D8}"/>
              </a:ext>
            </a:extLst>
          </p:cNvPr>
          <p:cNvSpPr>
            <a:spLocks noGrp="1"/>
          </p:cNvSpPr>
          <p:nvPr>
            <p:ph type="title"/>
          </p:nvPr>
        </p:nvSpPr>
        <p:spPr>
          <a:xfrm>
            <a:off x="838200" y="329615"/>
            <a:ext cx="10515600" cy="1325563"/>
          </a:xfrm>
        </p:spPr>
        <p:txBody>
          <a:bodyPr>
            <a:normAutofit/>
          </a:bodyPr>
          <a:lstStyle/>
          <a:p>
            <a:r>
              <a:rPr lang="sl-SI" sz="4000" dirty="0"/>
              <a:t>Vzemi list papirja pravokotne oblike.</a:t>
            </a:r>
            <a:br>
              <a:rPr lang="sl-SI" sz="4000" dirty="0"/>
            </a:br>
            <a:r>
              <a:rPr lang="sl-SI" sz="4000" dirty="0"/>
              <a:t>Lahko je pisarniški papir, kolaž, list iz revije…</a:t>
            </a:r>
          </a:p>
        </p:txBody>
      </p:sp>
      <p:pic>
        <p:nvPicPr>
          <p:cNvPr id="1026" name="Picture 2" descr="Kako narediti kvadratni papir">
            <a:extLst>
              <a:ext uri="{FF2B5EF4-FFF2-40B4-BE49-F238E27FC236}">
                <a16:creationId xmlns:a16="http://schemas.microsoft.com/office/drawing/2014/main" id="{4F0F3F02-FDDD-4B0A-A61D-FDA64F39149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4" y="188658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161166"/>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10A659-92F1-4DD0-85E8-4BE9685CDBF3}"/>
              </a:ext>
            </a:extLst>
          </p:cNvPr>
          <p:cNvSpPr>
            <a:spLocks noGrp="1"/>
          </p:cNvSpPr>
          <p:nvPr>
            <p:ph type="title"/>
          </p:nvPr>
        </p:nvSpPr>
        <p:spPr>
          <a:xfrm>
            <a:off x="838200" y="329614"/>
            <a:ext cx="10515600" cy="1325563"/>
          </a:xfrm>
        </p:spPr>
        <p:txBody>
          <a:bodyPr>
            <a:normAutofit/>
          </a:bodyPr>
          <a:lstStyle/>
          <a:p>
            <a:r>
              <a:rPr lang="sl-SI" sz="4000" dirty="0"/>
              <a:t>Prepogni po navodilu.</a:t>
            </a:r>
          </a:p>
        </p:txBody>
      </p:sp>
      <p:pic>
        <p:nvPicPr>
          <p:cNvPr id="4098" name="Picture 2" descr="Kako narediti kvadratni papir">
            <a:extLst>
              <a:ext uri="{FF2B5EF4-FFF2-40B4-BE49-F238E27FC236}">
                <a16:creationId xmlns:a16="http://schemas.microsoft.com/office/drawing/2014/main" id="{1BCB8074-3758-4A47-99A2-C2370CD8F6E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ako narediti kvadratni papir">
            <a:extLst>
              <a:ext uri="{FF2B5EF4-FFF2-40B4-BE49-F238E27FC236}">
                <a16:creationId xmlns:a16="http://schemas.microsoft.com/office/drawing/2014/main" id="{367AB0B6-1740-45C0-815A-4A49310AAC72}"/>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838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464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5055E2-787C-4B3A-908D-BC4A732B9398}"/>
              </a:ext>
            </a:extLst>
          </p:cNvPr>
          <p:cNvSpPr>
            <a:spLocks noGrp="1"/>
          </p:cNvSpPr>
          <p:nvPr>
            <p:ph type="title"/>
          </p:nvPr>
        </p:nvSpPr>
        <p:spPr/>
        <p:txBody>
          <a:bodyPr>
            <a:noAutofit/>
          </a:bodyPr>
          <a:lstStyle/>
          <a:p>
            <a:r>
              <a:rPr lang="sl-SI" sz="4000" dirty="0"/>
              <a:t>Odstrizi. Dobiš kvadrat. </a:t>
            </a:r>
            <a:br>
              <a:rPr lang="sl-SI" sz="4000" dirty="0"/>
            </a:br>
            <a:r>
              <a:rPr lang="sl-SI" sz="4000" dirty="0"/>
              <a:t>Osnova za origami je vedno kvadrat.</a:t>
            </a:r>
          </a:p>
        </p:txBody>
      </p:sp>
      <p:pic>
        <p:nvPicPr>
          <p:cNvPr id="5122" name="Picture 2" descr="Kako narediti kvadratni papir">
            <a:extLst>
              <a:ext uri="{FF2B5EF4-FFF2-40B4-BE49-F238E27FC236}">
                <a16:creationId xmlns:a16="http://schemas.microsoft.com/office/drawing/2014/main" id="{0E21AED3-3E26-41D1-9E41-77C02CC5477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ako narediti kvadratni papir">
            <a:extLst>
              <a:ext uri="{FF2B5EF4-FFF2-40B4-BE49-F238E27FC236}">
                <a16:creationId xmlns:a16="http://schemas.microsoft.com/office/drawing/2014/main" id="{E5BA13B3-7A92-44F8-8009-85346AF43BB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543969"/>
            <a:ext cx="5181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1682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C35CF3-9B7C-4672-AEBE-390040636B75}"/>
              </a:ext>
            </a:extLst>
          </p:cNvPr>
          <p:cNvSpPr>
            <a:spLocks noGrp="1"/>
          </p:cNvSpPr>
          <p:nvPr>
            <p:ph type="title"/>
          </p:nvPr>
        </p:nvSpPr>
        <p:spPr>
          <a:xfrm>
            <a:off x="838200" y="1420427"/>
            <a:ext cx="10569606" cy="270261"/>
          </a:xfrm>
        </p:spPr>
        <p:txBody>
          <a:bodyPr>
            <a:normAutofit fontScale="90000"/>
          </a:bodyPr>
          <a:lstStyle/>
          <a:p>
            <a:br>
              <a:rPr lang="sl-SI" dirty="0"/>
            </a:br>
            <a:r>
              <a:rPr lang="sl-SI" dirty="0"/>
              <a:t>Ob posnetku naredi laboda.</a:t>
            </a:r>
            <a:br>
              <a:rPr lang="sl-SI" dirty="0"/>
            </a:br>
            <a:br>
              <a:rPr lang="sl-SI" dirty="0"/>
            </a:br>
            <a:r>
              <a:rPr lang="sl-SI" u="sng" dirty="0">
                <a:hlinkClick r:id="rId3"/>
              </a:rPr>
              <a:t>https://www.youtube.com/watch?v=K3E3HCRszaU</a:t>
            </a:r>
            <a:br>
              <a:rPr lang="sl-SI" dirty="0"/>
            </a:br>
            <a:endParaRPr lang="sl-SI" dirty="0"/>
          </a:p>
        </p:txBody>
      </p:sp>
      <p:pic>
        <p:nvPicPr>
          <p:cNvPr id="5" name="Slika 4">
            <a:extLst>
              <a:ext uri="{FF2B5EF4-FFF2-40B4-BE49-F238E27FC236}">
                <a16:creationId xmlns:a16="http://schemas.microsoft.com/office/drawing/2014/main" id="{6D81C2B1-2A26-4918-AF1E-880B449343AD}"/>
              </a:ext>
            </a:extLst>
          </p:cNvPr>
          <p:cNvPicPr/>
          <p:nvPr/>
        </p:nvPicPr>
        <p:blipFill rotWithShape="1">
          <a:blip r:embed="rId4"/>
          <a:srcRect l="9920" t="23750" r="41799" b="24750"/>
          <a:stretch/>
        </p:blipFill>
        <p:spPr bwMode="auto">
          <a:xfrm>
            <a:off x="3375993" y="2804161"/>
            <a:ext cx="5494020" cy="3522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24640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B14DA4-AC04-4DF7-A2DE-B4429B7252B5}"/>
              </a:ext>
            </a:extLst>
          </p:cNvPr>
          <p:cNvSpPr>
            <a:spLocks noGrp="1"/>
          </p:cNvSpPr>
          <p:nvPr>
            <p:ph type="title"/>
          </p:nvPr>
        </p:nvSpPr>
        <p:spPr>
          <a:xfrm>
            <a:off x="838200" y="1320800"/>
            <a:ext cx="10560728" cy="369888"/>
          </a:xfrm>
        </p:spPr>
        <p:txBody>
          <a:bodyPr>
            <a:normAutofit fontScale="90000"/>
          </a:bodyPr>
          <a:lstStyle/>
          <a:p>
            <a:br>
              <a:rPr lang="sl-SI" dirty="0"/>
            </a:br>
            <a:r>
              <a:rPr lang="sl-SI" dirty="0"/>
              <a:t>Ob posnetku naredi ribo.</a:t>
            </a:r>
            <a:br>
              <a:rPr lang="sl-SI" dirty="0"/>
            </a:br>
            <a:br>
              <a:rPr lang="sl-SI" dirty="0"/>
            </a:br>
            <a:r>
              <a:rPr lang="sl-SI" u="sng" dirty="0">
                <a:hlinkClick r:id="rId3"/>
              </a:rPr>
              <a:t>https://www.youtube.com/watch?v=4sta1H8eVu0</a:t>
            </a:r>
            <a:br>
              <a:rPr lang="sl-SI" dirty="0"/>
            </a:br>
            <a:endParaRPr lang="sl-SI" dirty="0"/>
          </a:p>
        </p:txBody>
      </p:sp>
      <p:pic>
        <p:nvPicPr>
          <p:cNvPr id="4" name="Slika 3">
            <a:extLst>
              <a:ext uri="{FF2B5EF4-FFF2-40B4-BE49-F238E27FC236}">
                <a16:creationId xmlns:a16="http://schemas.microsoft.com/office/drawing/2014/main" id="{8CA9741F-63DE-4B58-A99F-657AD913A4F9}"/>
              </a:ext>
            </a:extLst>
          </p:cNvPr>
          <p:cNvPicPr/>
          <p:nvPr/>
        </p:nvPicPr>
        <p:blipFill rotWithShape="1">
          <a:blip r:embed="rId4"/>
          <a:srcRect l="10186" t="24221" r="43121" b="26161"/>
          <a:stretch/>
        </p:blipFill>
        <p:spPr bwMode="auto">
          <a:xfrm>
            <a:off x="3326786" y="3076779"/>
            <a:ext cx="5583555" cy="3337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922352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99171C-344D-42C8-BEB7-9409A681623F}"/>
              </a:ext>
            </a:extLst>
          </p:cNvPr>
          <p:cNvSpPr>
            <a:spLocks noGrp="1"/>
          </p:cNvSpPr>
          <p:nvPr>
            <p:ph type="title"/>
          </p:nvPr>
        </p:nvSpPr>
        <p:spPr>
          <a:xfrm>
            <a:off x="838200" y="0"/>
            <a:ext cx="10515600" cy="6858000"/>
          </a:xfrm>
          <a:blipFill>
            <a:blip r:embed="rId2"/>
            <a:tile tx="0" ty="0" sx="100000" sy="100000" flip="none" algn="tl"/>
          </a:blipFill>
        </p:spPr>
        <p:txBody>
          <a:bodyPr>
            <a:normAutofit/>
          </a:bodyPr>
          <a:lstStyle/>
          <a:p>
            <a:r>
              <a:rPr lang="sl-SI" sz="4000" dirty="0"/>
              <a:t>Narediš lahko več labodov in več rib različnih velikosti in iz različnih vrst papirja. </a:t>
            </a:r>
            <a:br>
              <a:rPr lang="sl-SI" sz="4000" dirty="0"/>
            </a:br>
            <a:r>
              <a:rPr lang="sl-SI" sz="4000" dirty="0"/>
              <a:t>Če nimaš barvnega papirja, izdelke še pobarvaj.</a:t>
            </a:r>
            <a:br>
              <a:rPr lang="sl-SI" sz="4000" dirty="0"/>
            </a:br>
            <a:br>
              <a:rPr lang="sl-SI" sz="4000" dirty="0"/>
            </a:br>
            <a:r>
              <a:rPr lang="sl-SI" sz="4000" dirty="0"/>
              <a:t>Prepusti domišljiji prosto pot, še kaj nariši in ustvari jezero, polno življenja.</a:t>
            </a:r>
            <a:br>
              <a:rPr lang="sl-SI" sz="4000" dirty="0"/>
            </a:br>
            <a:r>
              <a:rPr lang="sl-SI" sz="4000" dirty="0"/>
              <a:t>Uživaj!</a:t>
            </a:r>
            <a:br>
              <a:rPr lang="sl-SI" sz="4000" dirty="0"/>
            </a:br>
            <a:endParaRPr lang="sl-SI" sz="4000" dirty="0"/>
          </a:p>
        </p:txBody>
      </p:sp>
    </p:spTree>
    <p:extLst>
      <p:ext uri="{BB962C8B-B14F-4D97-AF65-F5344CB8AC3E}">
        <p14:creationId xmlns:p14="http://schemas.microsoft.com/office/powerpoint/2010/main" val="2441530594"/>
      </p:ext>
    </p:extLst>
  </p:cSld>
  <p:clrMapOvr>
    <a:masterClrMapping/>
  </p:clrMapOvr>
  <p:transition spd="med">
    <p:pull/>
  </p:transition>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137</Words>
  <Application>Microsoft Office PowerPoint</Application>
  <PresentationFormat>Širokozaslonsko</PresentationFormat>
  <Paragraphs>8</Paragraphs>
  <Slides>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Arial</vt:lpstr>
      <vt:lpstr>Calibri</vt:lpstr>
      <vt:lpstr>Calibri Light</vt:lpstr>
      <vt:lpstr>Officeova tema</vt:lpstr>
      <vt:lpstr>LIKOVNA UMETNOST</vt:lpstr>
      <vt:lpstr>Vzemi list papirja pravokotne oblike. Lahko je pisarniški papir, kolaž, list iz revije…</vt:lpstr>
      <vt:lpstr>Prepogni po navodilu.</vt:lpstr>
      <vt:lpstr>Odstrizi. Dobiš kvadrat.  Osnova za origami je vedno kvadrat.</vt:lpstr>
      <vt:lpstr> Ob posnetku naredi laboda.  https://www.youtube.com/watch?v=K3E3HCRszaU </vt:lpstr>
      <vt:lpstr> Ob posnetku naredi ribo.  https://www.youtube.com/watch?v=4sta1H8eVu0 </vt:lpstr>
      <vt:lpstr>Narediš lahko več labodov in več rib različnih velikosti in iz različnih vrst papirja.  Če nimaš barvnega papirja, izdelke še pobarvaj.  Prepusti domišljiji prosto pot, še kaj nariši in ustvari jezero, polno življenja. Uživaj!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Kresnica</dc:creator>
  <cp:lastModifiedBy>38641</cp:lastModifiedBy>
  <cp:revision>13</cp:revision>
  <dcterms:created xsi:type="dcterms:W3CDTF">2020-11-25T10:50:43Z</dcterms:created>
  <dcterms:modified xsi:type="dcterms:W3CDTF">2020-11-27T18:32:26Z</dcterms:modified>
</cp:coreProperties>
</file>