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1" r:id="rId5"/>
    <p:sldId id="263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366A97-98AD-4D50-94D0-0E6DF68AD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38BE93-5337-45F2-A7DA-43636BC19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2C151E0-874D-4BF7-95E9-B6444D25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A268-FF9B-4C25-9A04-ACB81776B65E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A9DFF35-A1D4-4BCE-A493-6E238422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97D9DD6-3FC0-4111-B693-6F1D8E26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C83C-B277-4C02-8557-306AB57259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139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1A431B-BC3A-4E27-954D-5DE575C4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1163D86-595A-46D6-A708-1CBE87476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FA153AC-202A-49E6-AF30-D112781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A268-FF9B-4C25-9A04-ACB81776B65E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2B71033-2B2A-4E7E-858A-402AE3C5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0855C0E-4FCF-4D8A-9E8B-E125FF74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C83C-B277-4C02-8557-306AB57259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072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BFBDB1D-580E-471B-A75E-026162248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8DAE5F9-60A3-45F7-B3AA-6368F7DD2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2FF9B8C-61F2-4F6C-AF3B-E9B6107F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A268-FF9B-4C25-9A04-ACB81776B65E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6C96EF0-81F3-4B2C-96D8-06E396BA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20E5B0D-CFB2-4BE2-BF0A-11C8CD81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C83C-B277-4C02-8557-306AB57259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312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67A682-63D5-42BF-8331-A26EFAC0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ED4B2C-85D9-4598-AC4B-D03EB35B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316C166-20B3-4035-A141-F3970D23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A268-FF9B-4C25-9A04-ACB81776B65E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E8E2F84-6CBF-4F5C-8037-13538C65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DA925F5-7224-4448-9F19-30627B7F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C83C-B277-4C02-8557-306AB57259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794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42FEB6-5B32-4E0B-9097-F34D66F6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1BA5CF7-C6DD-4DCB-8A75-185920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299640-F6BB-4521-AD2C-E34CDD47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A268-FF9B-4C25-9A04-ACB81776B65E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2A113A-A49C-4E7B-BADB-F0282736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E41A5A-706A-4CB7-8833-5F160EC7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C83C-B277-4C02-8557-306AB57259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71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76373-DD7F-47C0-8FAD-B13C7CA9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3475B6-2023-4ABF-A955-2A2C26240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2DBB808-885A-4F86-8A4B-227A5131A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B197C38-3704-4176-B1D0-607F72DC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A268-FF9B-4C25-9A04-ACB81776B65E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EB307B2-2F22-45CB-84C0-8163CB20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758C8F3-440E-49A2-B2B8-D0162164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C83C-B277-4C02-8557-306AB57259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786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2521-F832-4646-96E5-023957DD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414819B-B4B2-4A45-AB3C-ED29CB783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95685D6-F93B-4517-A5F0-38A3216C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54D7202-F920-4CC7-9A7E-03D04BE70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3642831-826A-44F9-B823-19732CF67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1007FAA-6419-4256-9FC7-B1673BF7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A268-FF9B-4C25-9A04-ACB81776B65E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1E0ADE2-76EA-4049-BFD3-A8BD1F14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2D05E04-7016-4E0C-BFAE-ADB0428F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C83C-B277-4C02-8557-306AB57259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19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8957CE-81A8-466D-88E0-012CF902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05C1365-6A36-4952-84B1-041BB476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A268-FF9B-4C25-9A04-ACB81776B65E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8CC1F54-8932-4EF3-ACA0-FA469D72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19C0AC4-EA69-4002-96B2-E6C868F3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C83C-B277-4C02-8557-306AB57259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09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FF16EAE-4AB4-4B50-B4E1-F13AE319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A268-FF9B-4C25-9A04-ACB81776B65E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E5D690B-5CA0-4B32-9EA3-1B3EEECF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44FF0C0-A928-402A-8CD2-721874CC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C83C-B277-4C02-8557-306AB57259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470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839653-4C78-4A8C-A3D3-29F63310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EEDB1D-F63F-4D55-9599-11244D29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7FC673C-D6DC-4ED2-86B7-9964816BE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3D4BEC4-6F7F-413F-B3FE-34D38A58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A268-FF9B-4C25-9A04-ACB81776B65E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6D7BFB6-350A-46B7-B96D-CE0CCA95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187EE60-E7A8-40AE-BC1F-608434BF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C83C-B277-4C02-8557-306AB57259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411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E482E9-FB66-4E97-973C-7F601C3C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BD4D4B5-DEAB-4225-A99C-D8A3F4DA5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D5430E4-3FD4-4EA3-B0B1-5EBC361B5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CE90CE0-E2E1-4AA7-BFDC-5FE29073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A268-FF9B-4C25-9A04-ACB81776B65E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31F63A7-11CE-4769-BA84-C7E66598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B5ACBA9-5E5F-40F5-86DC-F3B9BD50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C83C-B277-4C02-8557-306AB57259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320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E3D79D1-A25C-478A-B8C7-31D4672B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8733A1D-AD7D-4843-8CED-35E19F45F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7B13325-7111-4860-999F-C73CE5310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A268-FF9B-4C25-9A04-ACB81776B65E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9666292-9B7B-479E-9625-EA8570C2A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94CC973-3A98-4158-8806-201031AC1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5C83C-B277-4C02-8557-306AB57259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01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EECF1-9D42-4F21-B885-41D15921B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PUŠČIČNI DIAGRAM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41070C1-43DF-4701-A6DB-2059FBB04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229" y="5930282"/>
            <a:ext cx="11567604" cy="927717"/>
          </a:xfrm>
        </p:spPr>
        <p:txBody>
          <a:bodyPr/>
          <a:lstStyle/>
          <a:p>
            <a:pPr algn="r"/>
            <a:r>
              <a:rPr lang="sl-SI" dirty="0"/>
              <a:t>OŠ Notranjski odred Cerknica</a:t>
            </a:r>
          </a:p>
          <a:p>
            <a:pPr algn="l"/>
            <a:r>
              <a:rPr lang="sl-SI" dirty="0"/>
              <a:t>                                                                                                                  učiteljice 3. razreda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395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76F8CE1-1639-454B-8E18-1F4B3D007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870" y="1796414"/>
            <a:ext cx="1099576" cy="105124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CDE16FD-7C54-46C9-9360-53B215575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752" y="1684972"/>
            <a:ext cx="1222006" cy="116268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B0C3754-69D4-4C14-9821-22DD177FD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726" y="1657666"/>
            <a:ext cx="1174197" cy="116268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CE1920F-CA0C-4796-BED3-DAEE3461A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228" y="4223387"/>
            <a:ext cx="861695" cy="156336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7BC09C6-5A50-4668-A45E-18498CBC8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034" y="4223387"/>
            <a:ext cx="1077844" cy="164846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A762198-6497-48A7-908C-A68F633E9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353" y="4223387"/>
            <a:ext cx="1077844" cy="1425537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F190697A-710E-47DF-ACE2-BEBB48E021CA}"/>
              </a:ext>
            </a:extLst>
          </p:cNvPr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Špela ima rumeno, vijolično in roza majico. Ima tudi modre, zelene in oranžne hlače. Na koliko različnih načinov se lahko obleče?</a:t>
            </a:r>
          </a:p>
        </p:txBody>
      </p: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7A00109B-FD42-44EA-A703-A160B1572DF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473076" y="2820351"/>
            <a:ext cx="3079620" cy="1403036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B679F33E-7727-45EA-9212-4A21432A2EF5}"/>
              </a:ext>
            </a:extLst>
          </p:cNvPr>
          <p:cNvCxnSpPr>
            <a:cxnSpLocks/>
          </p:cNvCxnSpPr>
          <p:nvPr/>
        </p:nvCxnSpPr>
        <p:spPr>
          <a:xfrm flipV="1">
            <a:off x="2473075" y="2697480"/>
            <a:ext cx="6163876" cy="1563361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2086A90D-23EA-4FA4-9D33-6F2D5B78A278}"/>
              </a:ext>
            </a:extLst>
          </p:cNvPr>
          <p:cNvCxnSpPr>
            <a:cxnSpLocks/>
          </p:cNvCxnSpPr>
          <p:nvPr/>
        </p:nvCxnSpPr>
        <p:spPr>
          <a:xfrm flipV="1">
            <a:off x="5876950" y="2864712"/>
            <a:ext cx="2805324" cy="1379074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573C7F20-7E20-4D11-AC99-1B524E97DA23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H="1" flipV="1">
            <a:off x="2316825" y="2820351"/>
            <a:ext cx="156251" cy="1403036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>
            <a:extLst>
              <a:ext uri="{FF2B5EF4-FFF2-40B4-BE49-F238E27FC236}">
                <a16:creationId xmlns:a16="http://schemas.microsoft.com/office/drawing/2014/main" id="{CDCD355A-1A73-40A4-8C4E-62B8FC895230}"/>
              </a:ext>
            </a:extLst>
          </p:cNvPr>
          <p:cNvCxnSpPr>
            <a:cxnSpLocks/>
          </p:cNvCxnSpPr>
          <p:nvPr/>
        </p:nvCxnSpPr>
        <p:spPr>
          <a:xfrm flipH="1" flipV="1">
            <a:off x="5729658" y="2945546"/>
            <a:ext cx="46267" cy="1310657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>
            <a:extLst>
              <a:ext uri="{FF2B5EF4-FFF2-40B4-BE49-F238E27FC236}">
                <a16:creationId xmlns:a16="http://schemas.microsoft.com/office/drawing/2014/main" id="{798B768D-8E27-4DF7-B1B5-D915429E36C9}"/>
              </a:ext>
            </a:extLst>
          </p:cNvPr>
          <p:cNvCxnSpPr>
            <a:cxnSpLocks/>
          </p:cNvCxnSpPr>
          <p:nvPr/>
        </p:nvCxnSpPr>
        <p:spPr>
          <a:xfrm flipH="1" flipV="1">
            <a:off x="2484956" y="2755571"/>
            <a:ext cx="3274599" cy="1544577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povezovalnik 29">
            <a:extLst>
              <a:ext uri="{FF2B5EF4-FFF2-40B4-BE49-F238E27FC236}">
                <a16:creationId xmlns:a16="http://schemas.microsoft.com/office/drawing/2014/main" id="{A5A8BF46-C0B6-4098-845A-C1D735F4478F}"/>
              </a:ext>
            </a:extLst>
          </p:cNvPr>
          <p:cNvCxnSpPr>
            <a:cxnSpLocks/>
          </p:cNvCxnSpPr>
          <p:nvPr/>
        </p:nvCxnSpPr>
        <p:spPr>
          <a:xfrm flipH="1" flipV="1">
            <a:off x="9128650" y="2847657"/>
            <a:ext cx="88977" cy="13757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uščični povezovalnik 33">
            <a:extLst>
              <a:ext uri="{FF2B5EF4-FFF2-40B4-BE49-F238E27FC236}">
                <a16:creationId xmlns:a16="http://schemas.microsoft.com/office/drawing/2014/main" id="{5AA8C977-69D7-4673-A713-EDA6689C0B18}"/>
              </a:ext>
            </a:extLst>
          </p:cNvPr>
          <p:cNvCxnSpPr>
            <a:cxnSpLocks/>
          </p:cNvCxnSpPr>
          <p:nvPr/>
        </p:nvCxnSpPr>
        <p:spPr>
          <a:xfrm flipH="1" flipV="1">
            <a:off x="5853870" y="2847657"/>
            <a:ext cx="3363757" cy="135867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uščični povezovalnik 36">
            <a:extLst>
              <a:ext uri="{FF2B5EF4-FFF2-40B4-BE49-F238E27FC236}">
                <a16:creationId xmlns:a16="http://schemas.microsoft.com/office/drawing/2014/main" id="{BC7850CA-AC63-4822-9CC1-1B8B7502AC0C}"/>
              </a:ext>
            </a:extLst>
          </p:cNvPr>
          <p:cNvCxnSpPr>
            <a:cxnSpLocks/>
          </p:cNvCxnSpPr>
          <p:nvPr/>
        </p:nvCxnSpPr>
        <p:spPr>
          <a:xfrm flipH="1" flipV="1">
            <a:off x="2530279" y="2643976"/>
            <a:ext cx="6642859" cy="157085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1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7C68560-AA2D-47BF-88B2-6FBC68E9E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3" r="20818"/>
          <a:stretch/>
        </p:blipFill>
        <p:spPr>
          <a:xfrm>
            <a:off x="2992067" y="2331506"/>
            <a:ext cx="926225" cy="295606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65E4F39-1E5A-40A9-A69C-6A1E95C5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7" r="13999"/>
          <a:stretch/>
        </p:blipFill>
        <p:spPr>
          <a:xfrm>
            <a:off x="1183179" y="2392681"/>
            <a:ext cx="919853" cy="2575560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9D9C27BF-61B4-4848-AC4E-A2CDBAC67EB2}"/>
              </a:ext>
            </a:extLst>
          </p:cNvPr>
          <p:cNvSpPr/>
          <p:nvPr/>
        </p:nvSpPr>
        <p:spPr>
          <a:xfrm>
            <a:off x="0" y="0"/>
            <a:ext cx="12192000" cy="2316480"/>
          </a:xfrm>
          <a:prstGeom prst="rect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RAZPOREJAM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 koliko načinov se lahko postavita v kolono Jan in Špela?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2BCB954-1B0E-44F0-A6F2-3C437AC3F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984" y="2269585"/>
            <a:ext cx="926672" cy="295681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86774D5-7299-4769-B137-02400ED26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644" y="2385259"/>
            <a:ext cx="876831" cy="2450901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F896E617-9DDB-4CEA-B39F-633B9EE9EBD9}"/>
              </a:ext>
            </a:extLst>
          </p:cNvPr>
          <p:cNvSpPr/>
          <p:nvPr/>
        </p:nvSpPr>
        <p:spPr>
          <a:xfrm>
            <a:off x="0" y="5080000"/>
            <a:ext cx="4978400" cy="1097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ŠPELA             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F0B03BDB-5153-4CD4-80DF-6E34AF8754CD}"/>
              </a:ext>
            </a:extLst>
          </p:cNvPr>
          <p:cNvSpPr/>
          <p:nvPr/>
        </p:nvSpPr>
        <p:spPr>
          <a:xfrm>
            <a:off x="7213602" y="5140960"/>
            <a:ext cx="4825998" cy="103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               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ŠPELA</a:t>
            </a:r>
            <a:endParaRPr kumimoji="0" lang="sl-SI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05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09E87C1-5384-41FE-98C9-B2FD16379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78" y="1036351"/>
            <a:ext cx="500903" cy="140014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60411D5-608E-4A35-8812-0DD13EF32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26" y="1036352"/>
            <a:ext cx="563952" cy="142743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2570584-34B2-42FA-8777-3CA3FC20C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56" y="975360"/>
            <a:ext cx="659004" cy="1653304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EC08B473-77C7-468E-93A2-1ACD0FD5B0EC}"/>
              </a:ext>
            </a:extLst>
          </p:cNvPr>
          <p:cNvSpPr/>
          <p:nvPr/>
        </p:nvSpPr>
        <p:spPr>
          <a:xfrm>
            <a:off x="0" y="0"/>
            <a:ext cx="12192000" cy="721904"/>
          </a:xfrm>
          <a:prstGeom prst="rect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 koliko načinov se lahko postavijo v kolono Jan, Špela in Maj?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9F022B8-2674-4557-970B-99CE4F8B9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70" y="2696472"/>
            <a:ext cx="518242" cy="142852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EC1821B-5DF6-4F82-A9F0-7E4CF1BDA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575" y="2676220"/>
            <a:ext cx="563952" cy="144877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04D69F1-FB05-4251-B0FD-162433FE45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236" y="2571535"/>
            <a:ext cx="659004" cy="169505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6AB788C-EE5A-476B-AC3F-AD1BBDB50F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7732" y="975360"/>
            <a:ext cx="628302" cy="147085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FCE3676-2148-47A7-B827-1069AAA85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4408" y="975360"/>
            <a:ext cx="645011" cy="1653304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E4990DA5-413B-45B3-A0F0-F84C115D58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6275" y="1036351"/>
            <a:ext cx="530398" cy="144078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8E53C51-E3D5-4075-AC1E-F0838D2D7B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6692" y="2592979"/>
            <a:ext cx="640135" cy="165215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5E2CB53-7693-44F0-963D-B233166463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9242" y="2592978"/>
            <a:ext cx="640135" cy="1652159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697FEE1-8507-4AD6-933C-E257429E92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8176" y="980411"/>
            <a:ext cx="640135" cy="1652159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D4814AEF-DE28-46BA-98FD-374FEE8B46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6684" y="2699669"/>
            <a:ext cx="530398" cy="143878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EA812D0B-5AFF-481E-8494-6185D7B002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6339" y="2659988"/>
            <a:ext cx="627942" cy="1469263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38F58081-4B5F-4ADE-A14D-B319435F9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01629" y="1007432"/>
            <a:ext cx="530398" cy="1438781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4DCFC921-BC69-45C5-A4EF-37F410E2CF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61244" y="2653124"/>
            <a:ext cx="530398" cy="1438781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1CCD535E-6C4D-49D9-B053-C80E975C55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99242" y="1067380"/>
            <a:ext cx="627942" cy="1469263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CCC3F78B-53CE-4126-9462-FD7C994284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2438" y="2676100"/>
            <a:ext cx="627942" cy="1469263"/>
          </a:xfrm>
          <a:prstGeom prst="rect">
            <a:avLst/>
          </a:prstGeom>
        </p:spPr>
      </p:pic>
      <p:sp>
        <p:nvSpPr>
          <p:cNvPr id="24" name="Pravokotnik 23">
            <a:extLst>
              <a:ext uri="{FF2B5EF4-FFF2-40B4-BE49-F238E27FC236}">
                <a16:creationId xmlns:a16="http://schemas.microsoft.com/office/drawing/2014/main" id="{B41DF865-D30D-4EEF-9FBA-46E0224A7A45}"/>
              </a:ext>
            </a:extLst>
          </p:cNvPr>
          <p:cNvSpPr/>
          <p:nvPr/>
        </p:nvSpPr>
        <p:spPr>
          <a:xfrm>
            <a:off x="0" y="4511040"/>
            <a:ext cx="12110720" cy="11379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ŠPELA 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</a:t>
            </a:r>
            <a:r>
              <a:rPr kumimoji="0" lang="sl-S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ŠPELA 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                                               </a:t>
            </a:r>
            <a:r>
              <a:rPr kumimoji="0" lang="sl-S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   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ŠPELA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ŠPELA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JAN   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                             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ŠPELA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 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                                        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     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    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ŠPELA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60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11E4B7C-A7D4-4124-93AE-AC789344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20" y="0"/>
            <a:ext cx="12192000" cy="151265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0F208DE-CC97-4583-BE6B-6A8458A7D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0" y="1512654"/>
            <a:ext cx="5765800" cy="5172625"/>
          </a:xfrm>
          <a:prstGeom prst="rect">
            <a:avLst/>
          </a:prstGeom>
          <a:ln>
            <a:noFill/>
          </a:ln>
        </p:spPr>
      </p:pic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92D68D30-9FD8-41B0-B21B-9FCD9FDC5F46}"/>
              </a:ext>
            </a:extLst>
          </p:cNvPr>
          <p:cNvCxnSpPr/>
          <p:nvPr/>
        </p:nvCxnSpPr>
        <p:spPr>
          <a:xfrm>
            <a:off x="3213100" y="4805680"/>
            <a:ext cx="47218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EB85FB87-1F6B-4E16-AD55-82E845F0E474}"/>
              </a:ext>
            </a:extLst>
          </p:cNvPr>
          <p:cNvCxnSpPr/>
          <p:nvPr/>
        </p:nvCxnSpPr>
        <p:spPr>
          <a:xfrm>
            <a:off x="7934960" y="1706880"/>
            <a:ext cx="0" cy="4744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B4C5C8C0-EE31-4671-A013-F69134E7477D}"/>
              </a:ext>
            </a:extLst>
          </p:cNvPr>
          <p:cNvCxnSpPr/>
          <p:nvPr/>
        </p:nvCxnSpPr>
        <p:spPr>
          <a:xfrm>
            <a:off x="6339840" y="1706880"/>
            <a:ext cx="0" cy="4744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2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</Words>
  <Application>Microsoft Office PowerPoint</Application>
  <PresentationFormat>Širokozaslonsko</PresentationFormat>
  <Paragraphs>15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PUŠČIČNI DIAGRAM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PUŠČIČNI DIAGRAM</dc:title>
  <dc:creator>Zlata K.Cindric</dc:creator>
  <cp:lastModifiedBy>38641</cp:lastModifiedBy>
  <cp:revision>2</cp:revision>
  <dcterms:created xsi:type="dcterms:W3CDTF">2020-11-23T09:48:30Z</dcterms:created>
  <dcterms:modified xsi:type="dcterms:W3CDTF">2020-11-27T18:35:15Z</dcterms:modified>
</cp:coreProperties>
</file>