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2" r:id="rId3"/>
    <p:sldId id="263" r:id="rId4"/>
    <p:sldId id="257" r:id="rId5"/>
    <p:sldId id="264" r:id="rId6"/>
    <p:sldId id="258" r:id="rId7"/>
    <p:sldId id="268" r:id="rId8"/>
    <p:sldId id="265" r:id="rId9"/>
    <p:sldId id="260" r:id="rId10"/>
    <p:sldId id="266" r:id="rId11"/>
    <p:sldId id="261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Kliknite za urejanje slogov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6E2253-B899-471B-B038-E30EC6CDF7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l-SI" sz="80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VRSTE KAMNIN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C240403-73DA-4010-A0FF-237AE6BB97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/>
              <a:t>UČBENIK STRAN 26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D2A3D5A4-F312-40D7-96F1-A81F6BAECA43}"/>
              </a:ext>
            </a:extLst>
          </p:cNvPr>
          <p:cNvSpPr txBox="1"/>
          <p:nvPr/>
        </p:nvSpPr>
        <p:spPr>
          <a:xfrm>
            <a:off x="1908313" y="5659543"/>
            <a:ext cx="84408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2800" b="1" dirty="0"/>
              <a:t>V zvezek prepišeš le tisto kar je na </a:t>
            </a:r>
            <a:r>
              <a:rPr lang="sl-SI" sz="2800" b="1" u="sng" dirty="0"/>
              <a:t>rjavih</a:t>
            </a:r>
            <a:r>
              <a:rPr lang="sl-SI" sz="2800" b="1" dirty="0"/>
              <a:t> drsnicah.</a:t>
            </a:r>
          </a:p>
        </p:txBody>
      </p:sp>
    </p:spTree>
    <p:extLst>
      <p:ext uri="{BB962C8B-B14F-4D97-AF65-F5344CB8AC3E}">
        <p14:creationId xmlns:p14="http://schemas.microsoft.com/office/powerpoint/2010/main" val="1982112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FE0EB7-8F5A-46C0-9F5B-ABDDAB2E1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510023" cy="1353014"/>
          </a:xfrm>
        </p:spPr>
        <p:txBody>
          <a:bodyPr>
            <a:noAutofit/>
          </a:bodyPr>
          <a:lstStyle/>
          <a:p>
            <a:br>
              <a:rPr lang="sl-SI" sz="3000" dirty="0"/>
            </a:br>
            <a:r>
              <a:rPr lang="sl-SI" sz="3000" dirty="0"/>
              <a:t>a. </a:t>
            </a:r>
            <a:r>
              <a:rPr lang="sl-SI" sz="3000" cap="none" dirty="0"/>
              <a:t>V Sloveniji predornin skorajda ni. </a:t>
            </a:r>
            <a:br>
              <a:rPr lang="sl-SI" sz="3000" cap="none" dirty="0"/>
            </a:br>
            <a:r>
              <a:rPr lang="sl-SI" sz="3000" cap="none" dirty="0"/>
              <a:t>Znani predornini sta </a:t>
            </a:r>
            <a:r>
              <a:rPr lang="sl-SI" sz="3000" b="1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BAZALT</a:t>
            </a:r>
            <a:r>
              <a:rPr lang="sl-SI" sz="3000" cap="none" dirty="0"/>
              <a:t> in </a:t>
            </a:r>
            <a:r>
              <a:rPr lang="sl-SI" sz="3000" b="1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OBSIDIAN</a:t>
            </a:r>
            <a:r>
              <a:rPr lang="sl-SI" sz="3000" cap="none" dirty="0"/>
              <a:t> – vulkansko steklo.</a:t>
            </a:r>
            <a:endParaRPr lang="sl-SI" sz="30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4B8491F-6E66-411E-B70B-649FD54A6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4691933"/>
            <a:ext cx="10822258" cy="24145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sz="3000" dirty="0"/>
          </a:p>
          <a:p>
            <a:pPr marL="0" indent="0">
              <a:buNone/>
            </a:pPr>
            <a:endParaRPr lang="sl-SI" sz="3000" dirty="0"/>
          </a:p>
          <a:p>
            <a:pPr marL="0" indent="0">
              <a:buNone/>
            </a:pPr>
            <a:endParaRPr lang="sl-SI" sz="3000" dirty="0"/>
          </a:p>
          <a:p>
            <a:pPr marL="0" indent="0">
              <a:buNone/>
            </a:pPr>
            <a:endParaRPr lang="sl-SI" sz="3000" dirty="0"/>
          </a:p>
          <a:p>
            <a:pPr marL="0" indent="0">
              <a:buNone/>
            </a:pPr>
            <a:endParaRPr lang="sl-SI" sz="3000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434C9A56-F9BA-40C3-92DA-90CFB4E44B86}"/>
              </a:ext>
            </a:extLst>
          </p:cNvPr>
          <p:cNvSpPr txBox="1"/>
          <p:nvPr/>
        </p:nvSpPr>
        <p:spPr>
          <a:xfrm>
            <a:off x="426535" y="240269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Zapis v zvezek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F50F925F-220B-457E-93FB-7755267980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96" t="4396" r="10580" b="8068"/>
          <a:stretch/>
        </p:blipFill>
        <p:spPr>
          <a:xfrm rot="5400000">
            <a:off x="4292042" y="662961"/>
            <a:ext cx="4020195" cy="735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03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asalt: trdi material za tla, površine, stopnice in celo strehe - 2019-2020">
            <a:extLst>
              <a:ext uri="{FF2B5EF4-FFF2-40B4-BE49-F238E27FC236}">
                <a16:creationId xmlns:a16="http://schemas.microsoft.com/office/drawing/2014/main" id="{A6729B79-966E-4229-962E-E6F1769CB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893" y="285750"/>
            <a:ext cx="4655502" cy="251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azalt - Wikipedia">
            <a:extLst>
              <a:ext uri="{FF2B5EF4-FFF2-40B4-BE49-F238E27FC236}">
                <a16:creationId xmlns:a16="http://schemas.microsoft.com/office/drawing/2014/main" id="{827F6ABB-4F59-4C94-BD3B-5DC98DAE6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907" y="2643809"/>
            <a:ext cx="20955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49EF3E0F-2850-4A8E-B593-C97B6400C5FF}"/>
              </a:ext>
            </a:extLst>
          </p:cNvPr>
          <p:cNvSpPr txBox="1"/>
          <p:nvPr/>
        </p:nvSpPr>
        <p:spPr>
          <a:xfrm>
            <a:off x="3770094" y="5602393"/>
            <a:ext cx="454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Stebričaste oblike bazalta najdemo na Islandiji.</a:t>
            </a:r>
          </a:p>
        </p:txBody>
      </p:sp>
      <p:pic>
        <p:nvPicPr>
          <p:cNvPr id="2056" name="Picture 8" descr="Bazalt - Wikipedija, prosta enciklopedija">
            <a:extLst>
              <a:ext uri="{FF2B5EF4-FFF2-40B4-BE49-F238E27FC236}">
                <a16:creationId xmlns:a16="http://schemas.microsoft.com/office/drawing/2014/main" id="{8AF2A3A8-0A6A-4911-AA31-D64D8E250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31" y="2185987"/>
            <a:ext cx="34290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584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bsidian: Igneous Rock - Pictures, Uses, Properties">
            <a:extLst>
              <a:ext uri="{FF2B5EF4-FFF2-40B4-BE49-F238E27FC236}">
                <a16:creationId xmlns:a16="http://schemas.microsoft.com/office/drawing/2014/main" id="{B3FDF520-AC8F-4207-9F5A-F5D802CAA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11" y="714375"/>
            <a:ext cx="3619500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umbled Black Obsidian (Mexico) - Tumbled Stones- Black Obsidian">
            <a:extLst>
              <a:ext uri="{FF2B5EF4-FFF2-40B4-BE49-F238E27FC236}">
                <a16:creationId xmlns:a16="http://schemas.microsoft.com/office/drawing/2014/main" id="{2BB3E341-63F9-4FD8-9A70-CE3A3899C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730" y="556591"/>
            <a:ext cx="3756991" cy="37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LACK OBSIDIAN Bracelet - The Mala Tree">
            <a:extLst>
              <a:ext uri="{FF2B5EF4-FFF2-40B4-BE49-F238E27FC236}">
                <a16:creationId xmlns:a16="http://schemas.microsoft.com/office/drawing/2014/main" id="{44BB8EDD-DB28-4362-8BA7-D71C38753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2071687"/>
            <a:ext cx="3528391" cy="35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6A42C8E0-27C7-4A79-8EBE-B528ADCDFBCA}"/>
              </a:ext>
            </a:extLst>
          </p:cNvPr>
          <p:cNvSpPr txBox="1"/>
          <p:nvPr/>
        </p:nvSpPr>
        <p:spPr>
          <a:xfrm>
            <a:off x="964096" y="5780225"/>
            <a:ext cx="7196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Obsidian nastane, pri hitrem ohlajanju lave. </a:t>
            </a:r>
          </a:p>
          <a:p>
            <a:r>
              <a:rPr lang="sl-SI" dirty="0"/>
              <a:t>Zaradi ostrih in trdih robov so ga uporabljali za izdelovanje orožja in orodja.</a:t>
            </a:r>
          </a:p>
        </p:txBody>
      </p:sp>
    </p:spTree>
    <p:extLst>
      <p:ext uri="{BB962C8B-B14F-4D97-AF65-F5344CB8AC3E}">
        <p14:creationId xmlns:p14="http://schemas.microsoft.com/office/powerpoint/2010/main" val="210798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61CCD6-A5C9-4E50-BD67-D9C15EAFE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dirty="0" err="1"/>
              <a:t>PONOVImo</a:t>
            </a:r>
            <a:r>
              <a:rPr lang="sl-SI" sz="4000" dirty="0"/>
              <a:t>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8C9FFCA-B234-43AB-AB5E-07DF3C26A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131425" cy="4106333"/>
          </a:xfrm>
          <a:noFill/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sl-SI" sz="3000" dirty="0"/>
              <a:t>V čem se kamnina razlikuje od minerala?</a:t>
            </a:r>
          </a:p>
          <a:p>
            <a:pPr marL="342900" indent="-342900">
              <a:buAutoNum type="arabicPeriod"/>
            </a:pPr>
            <a:r>
              <a:rPr lang="sl-SI" sz="3000" dirty="0"/>
              <a:t>Sedimentne kamnine se pogrezajo globlje v zemeljsko skorjo, kjer so višje temperature in tlaki. Katere kamnine pri tem nastajajo?</a:t>
            </a:r>
          </a:p>
          <a:p>
            <a:pPr marL="342900" indent="-342900">
              <a:buAutoNum type="arabicPeriod"/>
            </a:pPr>
            <a:r>
              <a:rPr lang="sl-SI" sz="3000" dirty="0"/>
              <a:t>Kaj nastane pri taljenju metamorfnih kamnin?</a:t>
            </a:r>
          </a:p>
          <a:p>
            <a:pPr marL="342900" indent="-342900">
              <a:buAutoNum type="arabicPeriod"/>
            </a:pPr>
            <a:endParaRPr lang="sl-SI" sz="3000" dirty="0"/>
          </a:p>
          <a:p>
            <a:pPr marL="0" indent="0">
              <a:buNone/>
            </a:pPr>
            <a:r>
              <a:rPr lang="sl-SI" sz="30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</a:rPr>
              <a:t>Odpri učbenik stran 26 in si preberi o Magmatskih kamninah.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5CE5CDD-134E-4039-9F70-771662944646}"/>
              </a:ext>
            </a:extLst>
          </p:cNvPr>
          <p:cNvSpPr txBox="1"/>
          <p:nvPr/>
        </p:nvSpPr>
        <p:spPr>
          <a:xfrm>
            <a:off x="434655" y="240268"/>
            <a:ext cx="1486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Zapis v zvezek</a:t>
            </a:r>
          </a:p>
        </p:txBody>
      </p:sp>
    </p:spTree>
    <p:extLst>
      <p:ext uri="{BB962C8B-B14F-4D97-AF65-F5344CB8AC3E}">
        <p14:creationId xmlns:p14="http://schemas.microsoft.com/office/powerpoint/2010/main" val="1129410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FE0EB7-8F5A-46C0-9F5B-ABDDAB2E1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95130"/>
            <a:ext cx="10131425" cy="983974"/>
          </a:xfrm>
        </p:spPr>
        <p:txBody>
          <a:bodyPr>
            <a:noAutofit/>
          </a:bodyPr>
          <a:lstStyle/>
          <a:p>
            <a:br>
              <a:rPr lang="sl-SI" sz="3000" dirty="0"/>
            </a:br>
            <a:r>
              <a:rPr lang="sl-SI" sz="6000" dirty="0"/>
              <a:t>VRSTE</a:t>
            </a:r>
            <a:r>
              <a:rPr lang="sl-SI" sz="7200" dirty="0"/>
              <a:t> </a:t>
            </a:r>
            <a:r>
              <a:rPr lang="sl-SI" sz="6500" dirty="0"/>
              <a:t>kamnin</a:t>
            </a:r>
            <a:r>
              <a:rPr lang="sl-SI" sz="3200" dirty="0"/>
              <a:t> </a:t>
            </a:r>
            <a:r>
              <a:rPr lang="sl-SI" sz="1800" cap="none" dirty="0"/>
              <a:t>(podnaslov zapiši čez eno vrstico)</a:t>
            </a:r>
            <a:br>
              <a:rPr lang="sl-SI" sz="3200" cap="none" dirty="0"/>
            </a:br>
            <a:br>
              <a:rPr lang="sl-SI" sz="3200" dirty="0"/>
            </a:br>
            <a:r>
              <a:rPr lang="sl-SI" sz="3000" b="1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a. </a:t>
            </a:r>
            <a:r>
              <a:rPr lang="sl-SI" sz="3000" b="1" cap="none">
                <a:solidFill>
                  <a:schemeClr val="accent3">
                    <a:lumMod val="60000"/>
                    <a:lumOff val="40000"/>
                  </a:schemeClr>
                </a:solidFill>
              </a:rPr>
              <a:t>MAGMATSKE KAMNINE:</a:t>
            </a:r>
            <a:endParaRPr lang="sl-SI" sz="3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4B8491F-6E66-411E-B70B-649FD54A6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269974"/>
            <a:ext cx="10131425" cy="318052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l-SI" sz="3000" dirty="0"/>
              <a:t>1. </a:t>
            </a:r>
            <a:r>
              <a:rPr lang="sl-SI" sz="3000" cap="none" dirty="0"/>
              <a:t>Magmatske kamnine nastanejo iz vroče magme</a:t>
            </a:r>
            <a:endParaRPr lang="sl-SI" sz="3000" dirty="0"/>
          </a:p>
          <a:p>
            <a:pPr marL="0" indent="0">
              <a:buNone/>
            </a:pPr>
            <a:endParaRPr lang="sl-SI" sz="3000" dirty="0"/>
          </a:p>
          <a:p>
            <a:pPr marL="0" indent="0">
              <a:buNone/>
            </a:pPr>
            <a:r>
              <a:rPr lang="sl-SI" sz="3000" dirty="0"/>
              <a:t>2. Magma je raztaljena mešanica mineralov in kamnin v notranjosti zemlje.</a:t>
            </a:r>
          </a:p>
          <a:p>
            <a:pPr marL="0" indent="0">
              <a:buNone/>
            </a:pPr>
            <a:endParaRPr lang="sl-SI" sz="3000" dirty="0"/>
          </a:p>
          <a:p>
            <a:pPr marL="0" indent="0">
              <a:buNone/>
            </a:pPr>
            <a:r>
              <a:rPr lang="sl-SI" sz="3000" dirty="0"/>
              <a:t>3. Kadar se magma ohladi in strdi že pod zemeljsko površino, nastanejo magmatske kamnine, ki jim pravimo </a:t>
            </a:r>
            <a:r>
              <a:rPr lang="sl-SI" sz="3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GLOBOČNINE</a:t>
            </a:r>
            <a:r>
              <a:rPr lang="sl-SI" sz="3000" dirty="0"/>
              <a:t>.</a:t>
            </a:r>
          </a:p>
          <a:p>
            <a:pPr marL="0" indent="0">
              <a:buNone/>
            </a:pPr>
            <a:endParaRPr lang="sl-SI" sz="3000" dirty="0"/>
          </a:p>
          <a:p>
            <a:pPr marL="0" indent="0">
              <a:buNone/>
            </a:pPr>
            <a:endParaRPr lang="sl-SI" sz="3000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434C9A56-F9BA-40C3-92DA-90CFB4E44B86}"/>
              </a:ext>
            </a:extLst>
          </p:cNvPr>
          <p:cNvSpPr txBox="1"/>
          <p:nvPr/>
        </p:nvSpPr>
        <p:spPr>
          <a:xfrm>
            <a:off x="426535" y="240269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Zapis v zvezek</a:t>
            </a:r>
          </a:p>
        </p:txBody>
      </p:sp>
    </p:spTree>
    <p:extLst>
      <p:ext uri="{BB962C8B-B14F-4D97-AF65-F5344CB8AC3E}">
        <p14:creationId xmlns:p14="http://schemas.microsoft.com/office/powerpoint/2010/main" val="119282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značba mesta vsebine 8">
            <a:extLst>
              <a:ext uri="{FF2B5EF4-FFF2-40B4-BE49-F238E27FC236}">
                <a16:creationId xmlns:a16="http://schemas.microsoft.com/office/drawing/2014/main" id="{E27A7F36-0C3D-4527-A049-5F6742C1D1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35" t="7057" r="6587" b="11744"/>
          <a:stretch/>
        </p:blipFill>
        <p:spPr>
          <a:xfrm rot="5400000" flipH="1" flipV="1">
            <a:off x="2935898" y="-2609852"/>
            <a:ext cx="6303354" cy="1197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459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FE0EB7-8F5A-46C0-9F5B-ABDDAB2E1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510023" cy="1353014"/>
          </a:xfrm>
        </p:spPr>
        <p:txBody>
          <a:bodyPr>
            <a:noAutofit/>
          </a:bodyPr>
          <a:lstStyle/>
          <a:p>
            <a:br>
              <a:rPr lang="sl-SI" sz="3000" dirty="0"/>
            </a:br>
            <a:r>
              <a:rPr lang="sl-SI" sz="3000" dirty="0"/>
              <a:t>a. </a:t>
            </a:r>
            <a:r>
              <a:rPr lang="sl-SI" sz="3000" cap="none" dirty="0"/>
              <a:t>Najbolj znana globočnina v Sloveniji je pohorski </a:t>
            </a:r>
            <a:r>
              <a:rPr lang="sl-SI" sz="3000" b="1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GRANODIORIT</a:t>
            </a:r>
            <a:r>
              <a:rPr lang="sl-SI" sz="3000" cap="none" dirty="0"/>
              <a:t>, ki sestavlja velik del zemeljske skorje in je zelo podoben </a:t>
            </a:r>
            <a:r>
              <a:rPr lang="sl-SI" sz="3000" b="1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GRANITU</a:t>
            </a:r>
            <a:r>
              <a:rPr lang="sl-SI" sz="3000" cap="none" dirty="0"/>
              <a:t>.</a:t>
            </a:r>
            <a:endParaRPr lang="sl-SI" sz="3000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4B8491F-6E66-411E-B70B-649FD54A6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4691933"/>
            <a:ext cx="10822258" cy="241454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sl-SI" sz="3000" dirty="0"/>
          </a:p>
          <a:p>
            <a:pPr marL="0" indent="0">
              <a:buNone/>
            </a:pPr>
            <a:r>
              <a:rPr lang="sl-SI" sz="3900" dirty="0"/>
              <a:t>B. </a:t>
            </a:r>
            <a:r>
              <a:rPr lang="sl-SI" sz="39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KREMEN</a:t>
            </a:r>
            <a:r>
              <a:rPr lang="sl-SI" sz="3900" dirty="0"/>
              <a:t> je zelo trd mineral – kamena strela. Obrušenega in zaobljenega dobimo tudi v pesku in produ.</a:t>
            </a:r>
          </a:p>
          <a:p>
            <a:pPr marL="0" indent="0">
              <a:buNone/>
            </a:pPr>
            <a:r>
              <a:rPr lang="sl-SI" sz="3900" dirty="0"/>
              <a:t>Ob drgnjenju kremena se krešejo iskre.</a:t>
            </a:r>
          </a:p>
          <a:p>
            <a:pPr marL="0" indent="0">
              <a:buNone/>
            </a:pPr>
            <a:r>
              <a:rPr lang="sl-SI" sz="3900" dirty="0"/>
              <a:t>Kremenov pesek – izdelava stekla.</a:t>
            </a:r>
          </a:p>
          <a:p>
            <a:pPr marL="0" indent="0">
              <a:buNone/>
            </a:pPr>
            <a:endParaRPr lang="sl-SI" sz="3000" dirty="0"/>
          </a:p>
          <a:p>
            <a:pPr marL="0" indent="0">
              <a:buNone/>
            </a:pPr>
            <a:endParaRPr lang="sl-SI" sz="3000" dirty="0"/>
          </a:p>
          <a:p>
            <a:pPr marL="0" indent="0">
              <a:buNone/>
            </a:pPr>
            <a:endParaRPr lang="sl-SI" sz="3000" dirty="0"/>
          </a:p>
          <a:p>
            <a:pPr marL="0" indent="0">
              <a:buNone/>
            </a:pPr>
            <a:endParaRPr lang="sl-SI" sz="3000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434C9A56-F9BA-40C3-92DA-90CFB4E44B86}"/>
              </a:ext>
            </a:extLst>
          </p:cNvPr>
          <p:cNvSpPr txBox="1"/>
          <p:nvPr/>
        </p:nvSpPr>
        <p:spPr>
          <a:xfrm>
            <a:off x="426535" y="240269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Zapis v zvezek</a:t>
            </a:r>
          </a:p>
        </p:txBody>
      </p:sp>
      <p:pic>
        <p:nvPicPr>
          <p:cNvPr id="1026" name="Picture 2" descr="Granodiorit des Weschnitzplutons im westlichen Odenwald | LGRBwissen">
            <a:extLst>
              <a:ext uri="{FF2B5EF4-FFF2-40B4-BE49-F238E27FC236}">
                <a16:creationId xmlns:a16="http://schemas.microsoft.com/office/drawing/2014/main" id="{5D12CCCD-5D1D-4123-8B11-6D406AE40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748" y="2227517"/>
            <a:ext cx="2989442" cy="192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PLOČNICI GRANIT , GRANITNE KOCKE, BAZALT AKCIJAAAA">
            <a:extLst>
              <a:ext uri="{FF2B5EF4-FFF2-40B4-BE49-F238E27FC236}">
                <a16:creationId xmlns:a16="http://schemas.microsoft.com/office/drawing/2014/main" id="{7D10E713-F7A8-4CE7-80DF-11382C4A5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102" y="2288849"/>
            <a:ext cx="3317808" cy="186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remen - Zdravljenje s kristali | Moje zdravje">
            <a:extLst>
              <a:ext uri="{FF2B5EF4-FFF2-40B4-BE49-F238E27FC236}">
                <a16:creationId xmlns:a16="http://schemas.microsoft.com/office/drawing/2014/main" id="{69ED0815-7448-4A8E-9DAB-FE98E29CE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375" y="4940169"/>
            <a:ext cx="3991070" cy="173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888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D464914E-9DFF-4577-BA2E-AB7F5C36D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896" t="5901" r="8690" b="2053"/>
          <a:stretch/>
        </p:blipFill>
        <p:spPr>
          <a:xfrm rot="10800000">
            <a:off x="596348" y="113286"/>
            <a:ext cx="10555356" cy="6631428"/>
          </a:xfrm>
        </p:spPr>
      </p:pic>
    </p:spTree>
    <p:extLst>
      <p:ext uri="{BB962C8B-B14F-4D97-AF65-F5344CB8AC3E}">
        <p14:creationId xmlns:p14="http://schemas.microsoft.com/office/powerpoint/2010/main" val="2261650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E240F2E-623F-45FF-B47E-21911A85F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002" y="1928191"/>
            <a:ext cx="2314575" cy="41148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B79BBA5-E88D-4FB1-A634-2A851297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230" y="237917"/>
            <a:ext cx="5373755" cy="302273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97265B4-182F-41DA-8424-D553EEE93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619" y="3429000"/>
            <a:ext cx="5294242" cy="2978011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DB9B1C7-F51C-4E0B-9453-87589637E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329903" y="1749286"/>
            <a:ext cx="2515843" cy="4472609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75E6FCCA-9A85-4BA1-89C2-2B33575ADD96}"/>
              </a:ext>
            </a:extLst>
          </p:cNvPr>
          <p:cNvSpPr txBox="1"/>
          <p:nvPr/>
        </p:nvSpPr>
        <p:spPr>
          <a:xfrm>
            <a:off x="528636" y="636104"/>
            <a:ext cx="342330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500" dirty="0"/>
              <a:t>Minerali v kamnini granit</a:t>
            </a:r>
          </a:p>
        </p:txBody>
      </p:sp>
    </p:spTree>
    <p:extLst>
      <p:ext uri="{BB962C8B-B14F-4D97-AF65-F5344CB8AC3E}">
        <p14:creationId xmlns:p14="http://schemas.microsoft.com/office/powerpoint/2010/main" val="3011569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EFE0EB7-8F5A-46C0-9F5B-ABDDAB2E1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1"/>
            <a:ext cx="10510023" cy="1353014"/>
          </a:xfrm>
        </p:spPr>
        <p:txBody>
          <a:bodyPr>
            <a:noAutofit/>
          </a:bodyPr>
          <a:lstStyle/>
          <a:p>
            <a:br>
              <a:rPr lang="sl-SI" sz="3000" dirty="0"/>
            </a:br>
            <a:r>
              <a:rPr lang="sl-SI" sz="3000" dirty="0"/>
              <a:t>4. </a:t>
            </a:r>
            <a:r>
              <a:rPr lang="sl-SI" sz="3000" cap="none" dirty="0"/>
              <a:t>Kadar magma iz ognjenika prodre na površje, nastanejo magmatske kamnine, imenovane </a:t>
            </a:r>
            <a:r>
              <a:rPr lang="sl-SI" sz="3000" b="1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PREDORNINE</a:t>
            </a:r>
            <a:r>
              <a:rPr lang="sl-SI" sz="3000" cap="none" dirty="0"/>
              <a:t>.</a:t>
            </a:r>
            <a:endParaRPr lang="sl-SI" sz="3000" dirty="0"/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434C9A56-F9BA-40C3-92DA-90CFB4E44B86}"/>
              </a:ext>
            </a:extLst>
          </p:cNvPr>
          <p:cNvSpPr txBox="1"/>
          <p:nvPr/>
        </p:nvSpPr>
        <p:spPr>
          <a:xfrm>
            <a:off x="426535" y="240269"/>
            <a:ext cx="6094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/>
              <a:t>Zapis v zvezek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935D1FA4-68C2-41F0-8B8E-D959D6AEE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138" y="2386976"/>
            <a:ext cx="6987149" cy="393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59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B72A7147-6685-4B14-9436-91C0816B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38" t="6409" r="14717" b="10257"/>
          <a:stretch/>
        </p:blipFill>
        <p:spPr>
          <a:xfrm>
            <a:off x="488691" y="0"/>
            <a:ext cx="11214617" cy="6849644"/>
          </a:xfrm>
        </p:spPr>
      </p:pic>
    </p:spTree>
    <p:extLst>
      <p:ext uri="{BB962C8B-B14F-4D97-AF65-F5344CB8AC3E}">
        <p14:creationId xmlns:p14="http://schemas.microsoft.com/office/powerpoint/2010/main" val="861565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ški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TM03457452[[fn=Nebeški]]</Template>
  <TotalTime>228</TotalTime>
  <Words>269</Words>
  <Application>Microsoft Office PowerPoint</Application>
  <PresentationFormat>Širokozaslonsko</PresentationFormat>
  <Paragraphs>36</Paragraphs>
  <Slides>12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Nebeški</vt:lpstr>
      <vt:lpstr>VRSTE KAMNIN</vt:lpstr>
      <vt:lpstr>PONOVImo </vt:lpstr>
      <vt:lpstr> VRSTE kamnin (podnaslov zapiši čez eno vrstico)  a. MAGMATSKE KAMNINE:</vt:lpstr>
      <vt:lpstr>PowerPointova predstavitev</vt:lpstr>
      <vt:lpstr> a. Najbolj znana globočnina v Sloveniji je pohorski GRANODIORIT, ki sestavlja velik del zemeljske skorje in je zelo podoben GRANITU.</vt:lpstr>
      <vt:lpstr>PowerPointova predstavitev</vt:lpstr>
      <vt:lpstr>PowerPointova predstavitev</vt:lpstr>
      <vt:lpstr> 4. Kadar magma iz ognjenika prodre na površje, nastanejo magmatske kamnine, imenovane PREDORNINE.</vt:lpstr>
      <vt:lpstr>PowerPointova predstavitev</vt:lpstr>
      <vt:lpstr> a. V Sloveniji predornin skorajda ni.  Znani predornini sta BAZALT in OBSIDIAN – vulkansko steklo.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VRSTE KAMNIN</dc:title>
  <dc:creator>Tina Grapulin Bavcar</dc:creator>
  <cp:lastModifiedBy>Tina Grapulin Bavcar</cp:lastModifiedBy>
  <cp:revision>18</cp:revision>
  <dcterms:created xsi:type="dcterms:W3CDTF">2020-11-26T05:21:32Z</dcterms:created>
  <dcterms:modified xsi:type="dcterms:W3CDTF">2020-11-26T12:57:54Z</dcterms:modified>
</cp:coreProperties>
</file>