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ja" initials="V" lastIdx="1" clrIdx="0">
    <p:extLst>
      <p:ext uri="{19B8F6BF-5375-455C-9EA6-DF929625EA0E}">
        <p15:presenceInfo xmlns:p15="http://schemas.microsoft.com/office/powerpoint/2012/main" userId="Van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jpeg"/><Relationship Id="rId2" Type="http://schemas.openxmlformats.org/officeDocument/2006/relationships/video" Target="https://www.youtube.com/embed/lhHhOwmgMA0" TargetMode="External"/><Relationship Id="rId1" Type="http://schemas.openxmlformats.org/officeDocument/2006/relationships/video" Target="https://www.youtube.com/embed/uYn3gqE6-Fc" TargetMode="External"/><Relationship Id="rId6" Type="http://schemas.openxmlformats.org/officeDocument/2006/relationships/image" Target="../media/image9.jpeg"/><Relationship Id="rId5" Type="http://schemas.openxmlformats.org/officeDocument/2006/relationships/hyperlink" Target="https://youtu.be/lhHhOwmgMA0" TargetMode="External"/><Relationship Id="rId4" Type="http://schemas.openxmlformats.org/officeDocument/2006/relationships/hyperlink" Target="https://youtu.be/uYn3gqE6-F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OBVMpKIXqIw&amp;list=PLyk9Idb8IIzrGfs8p8q-RMBRywwqNqavJ&amp;index=5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ree kids walking in the woods illustration Stock Vector Image &amp; Art - 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" t="8350" r="6311" b="11518"/>
          <a:stretch/>
        </p:blipFill>
        <p:spPr bwMode="auto">
          <a:xfrm>
            <a:off x="7323909" y="4711337"/>
            <a:ext cx="3471616" cy="201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vetovna premiera – blog Don Marko M od danes 1. slovenski AUDIO BLOG Don  Marko M | Don Marko 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8" y="5669280"/>
            <a:ext cx="629037" cy="105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1280160" y="714104"/>
            <a:ext cx="1013677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sl-SI" sz="4800" dirty="0">
                <a:latin typeface="Arial" panose="020B0604020202020204" pitchFamily="34" charset="0"/>
                <a:cs typeface="Arial" panose="020B0604020202020204" pitchFamily="34" charset="0"/>
              </a:rPr>
              <a:t>TEDEN TE PRIČAKUJE GOZD. VANJ SE ODPRAVI NA OBISK KOT GOST, SPOŠTLJIVO IN MIRNO</a:t>
            </a:r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l-SI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4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PREDEN 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NADALJUJEŠ, PREVERI, </a:t>
            </a:r>
            <a:endParaRPr lang="sl-SI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ČE 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IMAŠ VKLOPLJENE 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ZVOČNIKE.</a:t>
            </a: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313161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95"/>
    </mc:Choice>
    <mc:Fallback xmlns="">
      <p:transition spd="slow" advTm="2179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409704-C2DD-4531-96DE-9D194879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881" y="624110"/>
            <a:ext cx="9826732" cy="128089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l-SI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 BOŠ V GOZDU, SE USTAVI IN POZORNO PRISLUHNI.</a:t>
            </a:r>
            <a:br>
              <a:rPr lang="sl-SI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NARAVA TI PRIPOVEDUJE RAZLIČNE ZGODBE.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7CE50FC9-0EA8-491C-9491-CCA5477FC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2498166">
            <a:off x="2392835" y="4033838"/>
            <a:ext cx="2057400" cy="22383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953D8CE-27AF-49B9-905C-7DED7DD5E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4528" y="2185731"/>
            <a:ext cx="2495550" cy="1719825"/>
          </a:xfrm>
          <a:prstGeom prst="rect">
            <a:avLst/>
          </a:prstGeom>
        </p:spPr>
      </p:pic>
      <p:pic>
        <p:nvPicPr>
          <p:cNvPr id="1026" name="Picture 2" descr="Prikaži izvorno sliko">
            <a:extLst>
              <a:ext uri="{FF2B5EF4-FFF2-40B4-BE49-F238E27FC236}">
                <a16:creationId xmlns:a16="http://schemas.microsoft.com/office/drawing/2014/main" id="{97EF673A-3C61-4DA9-B178-9C85724EE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001" y="2123812"/>
            <a:ext cx="2412135" cy="18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2988FD0-0940-43E4-94E2-BB6733B56B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8476" y="2230457"/>
            <a:ext cx="2174404" cy="1719825"/>
          </a:xfrm>
          <a:prstGeom prst="rect">
            <a:avLst/>
          </a:prstGeom>
        </p:spPr>
      </p:pic>
      <p:pic>
        <p:nvPicPr>
          <p:cNvPr id="9" name="Zvok 8">
            <a:hlinkClick r:id="" action="ppaction://media"/>
            <a:extLst>
              <a:ext uri="{FF2B5EF4-FFF2-40B4-BE49-F238E27FC236}">
                <a16:creationId xmlns:a16="http://schemas.microsoft.com/office/drawing/2014/main" id="{103765E0-D70B-4396-B34E-5604AD82F7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3" name="Picture 2" descr="Kids Playing Autumn Leaves Hello Autumn Stock Vector (Royalty Free)  49006105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16" b="9901"/>
          <a:stretch/>
        </p:blipFill>
        <p:spPr bwMode="auto">
          <a:xfrm>
            <a:off x="5104001" y="4513419"/>
            <a:ext cx="5411833" cy="211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70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27"/>
    </mc:Choice>
    <mc:Fallback xmlns="">
      <p:transition spd="slow" advTm="110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895B43-4D4D-4011-8D9F-1B1B1D100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981" y="2551884"/>
            <a:ext cx="9867900" cy="536257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sl-SI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 ŽELIŠ:</a:t>
            </a:r>
            <a:r>
              <a:rPr lang="sl-SI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SI LAHKO OGLEDAŠ IGRANJE NA KAMNE,</a:t>
            </a:r>
            <a:r>
              <a:rPr lang="sl-SI" sz="4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4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7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7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1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KLIKOM NA SPODNJI SLIČICI </a:t>
            </a:r>
            <a:br>
              <a:rPr lang="sl-SI" sz="31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1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LAHKO PRISLUHNEŠ IGRANJU NA KAMNE.</a:t>
            </a:r>
            <a:r>
              <a:rPr lang="sl-SI" sz="31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sl-SI" sz="31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sl-SI" sz="3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1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1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1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1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1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sl-SI" sz="3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sl-SI" sz="31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youtu.be/uYn3gqE6-Fc</a:t>
            </a:r>
            <a:r>
              <a:rPr lang="sl-SI" sz="3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sl-SI" sz="31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1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1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1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1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sl-SI" sz="3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sl-SI" sz="31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youtu.be/lhHhOwmgMA0</a:t>
            </a:r>
            <a:r>
              <a:rPr lang="sl-SI" sz="31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1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1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1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/>
          </a:p>
        </p:txBody>
      </p:sp>
      <p:pic>
        <p:nvPicPr>
          <p:cNvPr id="3" name="uYn3gqE6-Fc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780360" y="2288586"/>
            <a:ext cx="3657600" cy="2057400"/>
          </a:xfrm>
          <a:prstGeom prst="rect">
            <a:avLst/>
          </a:prstGeom>
        </p:spPr>
      </p:pic>
      <p:pic>
        <p:nvPicPr>
          <p:cNvPr id="4" name="lhHhOwmgMA0"/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7032716" y="4413476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28206" y="2374167"/>
            <a:ext cx="9658395" cy="307050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sl-SI" sz="31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1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1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1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1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1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1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ZVEČER PA LAHKO NA SPODNJEM POSNETKU POSLUŠAŠ </a:t>
            </a:r>
            <a:r>
              <a:rPr lang="sl-SI" sz="31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GLASBO O ČAROBNEM GOZDU </a:t>
            </a:r>
            <a:r>
              <a:rPr lang="sl-SI" sz="31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l-SI" sz="3100" b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 NJEJ MIRNO </a:t>
            </a:r>
            <a:r>
              <a:rPr lang="sl-SI" sz="31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ZASPIŠ</a:t>
            </a:r>
            <a:r>
              <a:rPr lang="sl-SI" sz="31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l-SI" sz="31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1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7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www.youtube.com/watch?v=OBVMpKIXqIw&amp;list=PLyk9Idb8IIzrGfs8p8q-RMBRywwqNqavJ&amp;index=5</a:t>
            </a:r>
            <a:r>
              <a:rPr lang="sl-SI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100" dirty="0"/>
              <a:t/>
            </a:r>
            <a:br>
              <a:rPr lang="sl-SI" sz="3100" dirty="0"/>
            </a:br>
            <a:endParaRPr lang="sl-SI" sz="3100" dirty="0"/>
          </a:p>
        </p:txBody>
      </p:sp>
      <p:pic>
        <p:nvPicPr>
          <p:cNvPr id="3078" name="Picture 6" descr="Baby girl sleeping on the moon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7" b="8552"/>
          <a:stretch/>
        </p:blipFill>
        <p:spPr bwMode="auto">
          <a:xfrm>
            <a:off x="8367759" y="4105364"/>
            <a:ext cx="3345860" cy="236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35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92</TotalTime>
  <Words>42</Words>
  <Application>Microsoft Office PowerPoint</Application>
  <PresentationFormat>Širokozaslonsko</PresentationFormat>
  <Paragraphs>10</Paragraphs>
  <Slides>4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Šelest</vt:lpstr>
      <vt:lpstr>PowerPointova predstavitev</vt:lpstr>
      <vt:lpstr>KO BOŠ V GOZDU, SE USTAVI IN POZORNO PRISLUHNI. NARAVA TI PRIPOVEDUJE RAZLIČNE ZGODBE.</vt:lpstr>
      <vt:lpstr>ČE ŽELIŠ: - SI LAHKO OGLEDAŠ IGRANJE NA KAMNE,      S KLIKOM NA SPODNJI SLIČICI  LAHKO PRISLUHNEŠ IGRANJU NA KAMNE.    https://youtu.be/uYn3gqE6-Fc         https://youtu.be/lhHhOwmgMA0  </vt:lpstr>
      <vt:lpstr>   ZVEČER PA LAHKO NA SPODNJEM POSNETKU POSLUŠAŠ GLASBO O ČAROBNEM GOZDU IN OB NJEJ MIRNO ZASPIŠ.  https://www.youtube.com/watch?v=OBVMpKIXqIw&amp;list=PLyk9Idb8IIzrGfs8p8q-RMBRywwqNqavJ&amp;index=5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 TEDEN TE PRIČAKUJE GOZD. VANJ SE ODPRAVI KOT NA OBISK KOT GOST, SPOŠTLJIVO IN MIRNO.</dc:title>
  <dc:creator>Vanja</dc:creator>
  <cp:lastModifiedBy>Eva Baraga</cp:lastModifiedBy>
  <cp:revision>19</cp:revision>
  <dcterms:created xsi:type="dcterms:W3CDTF">2020-11-12T13:24:12Z</dcterms:created>
  <dcterms:modified xsi:type="dcterms:W3CDTF">2020-11-16T12:14:01Z</dcterms:modified>
</cp:coreProperties>
</file>