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9271FC6-9AAA-45B0-9D21-DC7631A18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C609946-2408-4BF3-82D4-1768DF9631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AD186F6-0FAA-445C-BB03-C6C88D3A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C709-C794-474B-A361-B16C3CB89A31}" type="datetimeFigureOut">
              <a:rPr lang="sl-SI" smtClean="0"/>
              <a:t>5. 12. 2020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942476A-7F1B-4A30-A4A4-C06FAC2BB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FD32224-6FD9-4B1F-99E9-197386924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0236-7674-4539-B3E5-F971CFFE19C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277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A72561-F372-4EFF-BA22-ED777E5E1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4C17DA1A-A634-46C8-B748-D7F55DFC24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447C86B-AC5D-4684-81D8-F953E3292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C709-C794-474B-A361-B16C3CB89A31}" type="datetimeFigureOut">
              <a:rPr lang="sl-SI" smtClean="0"/>
              <a:t>5. 12. 2020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F33AA02-3747-4FCC-A531-AEC6D55A5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6AFE7CF-8CA1-4889-8D01-DC27B518D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0236-7674-4539-B3E5-F971CFFE19C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6775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C727BB5B-8EA5-4516-972E-052BA02BFF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EF122DA9-EC6B-4AD5-8541-D0E6FED11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A4C0703-3A65-4FEA-9B51-DAC6D5ED6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C709-C794-474B-A361-B16C3CB89A31}" type="datetimeFigureOut">
              <a:rPr lang="sl-SI" smtClean="0"/>
              <a:t>5. 12. 2020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B4001F0-84B0-4206-81A4-15CE9579E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9CCA3621-5757-4CBD-8E72-F406AF77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0236-7674-4539-B3E5-F971CFFE19C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03839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14469EE-2C89-4503-8070-4AA995CC6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2A1A35E-0A11-41FD-9F94-A50658041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F799F9D-F8EC-4F15-B1AF-AE3A136E4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C709-C794-474B-A361-B16C3CB89A31}" type="datetimeFigureOut">
              <a:rPr lang="sl-SI" smtClean="0"/>
              <a:t>5. 12. 2020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43A70EA-347D-4414-A411-2BD6D23C8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817193E-9A9F-4CA4-A723-2A081FDF8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0236-7674-4539-B3E5-F971CFFE19C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031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CF18FE4-CE38-4443-87A2-47B304358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3569844B-41CE-4706-BFDF-C0B1E0A31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7879AF7-1864-42AC-A88D-A00000D31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C709-C794-474B-A361-B16C3CB89A31}" type="datetimeFigureOut">
              <a:rPr lang="sl-SI" smtClean="0"/>
              <a:t>5. 12. 2020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D46ED93F-3A85-481E-9E1D-7F79F62FF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F49707E-E398-4616-BDCF-275F43517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0236-7674-4539-B3E5-F971CFFE19C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6364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7457E7-06C1-49B5-8F29-79C3C4511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603ED5B-A4CD-4C51-A621-317F7AF312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2560D7B0-7B92-4EE7-801B-598B53C406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FB29E520-52D6-42EE-99A2-E84FEB2D6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C709-C794-474B-A361-B16C3CB89A31}" type="datetimeFigureOut">
              <a:rPr lang="sl-SI" smtClean="0"/>
              <a:t>5. 12. 2020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CFD2A0DC-6045-4DB5-B91F-C6C2A253E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F9AB32B1-76CC-4BD9-9C37-BD6A355A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0236-7674-4539-B3E5-F971CFFE19C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68485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24BF22E-ED6C-49E6-9B0F-2BD7D09A9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FF1E7951-78BC-4427-B5FD-B3272F640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01DE41B9-9AFA-4173-B3D6-54A7153065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60E475D2-4348-4E67-AF3A-331A9C3E48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692F7026-C0E0-4536-B545-E4118D7B8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E2C57F9A-C238-4892-A0C6-E23E034E5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C709-C794-474B-A361-B16C3CB89A31}" type="datetimeFigureOut">
              <a:rPr lang="sl-SI" smtClean="0"/>
              <a:t>5. 12. 2020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5C5B9293-44D2-4C88-84EE-B63DEFACA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A09269EA-D073-4E91-B50D-2EC91D1B7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0236-7674-4539-B3E5-F971CFFE19C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7656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B658BC-0BB5-4D34-81B1-B7CC74F5E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12BE019F-9936-4344-AB8E-F42CF4806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C709-C794-474B-A361-B16C3CB89A31}" type="datetimeFigureOut">
              <a:rPr lang="sl-SI" smtClean="0"/>
              <a:t>5. 12. 2020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AAEB0F40-3ED2-46B3-BA93-440DCB3F6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F47D6844-00CD-4175-AE23-E91B3DF7E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0236-7674-4539-B3E5-F971CFFE19C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42726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DE4A124F-D075-4868-AA16-FEEF67E28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C709-C794-474B-A361-B16C3CB89A31}" type="datetimeFigureOut">
              <a:rPr lang="sl-SI" smtClean="0"/>
              <a:t>5. 12. 2020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3A254EB1-A59F-4AF7-881C-F08AFE231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ED28DD5F-B5BA-4697-8108-A5BFB72F0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0236-7674-4539-B3E5-F971CFFE19C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20183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0A59BE-1DCC-4FC0-B995-DC75BB986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9AED01F-FAE3-4514-A887-C38F80913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D2A8632C-6602-4D8B-967A-2F56BDB1C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14DBDB80-AF15-47F0-B930-8A0CD4D86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C709-C794-474B-A361-B16C3CB89A31}" type="datetimeFigureOut">
              <a:rPr lang="sl-SI" smtClean="0"/>
              <a:t>5. 12. 2020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EC741ADF-C920-4CAF-B5F5-5AA430F57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F9E220F4-526E-4CE7-BBFA-DCA5E101B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0236-7674-4539-B3E5-F971CFFE19C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34307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4411CB2-8271-4DCA-A6BC-87210B989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8D413B5E-491C-4A50-B303-A33EF4D696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5305F81E-F034-4C06-8F6D-5E298C8AD5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63F1BB93-3D3B-49B5-8299-5EA1F1D44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C709-C794-474B-A361-B16C3CB89A31}" type="datetimeFigureOut">
              <a:rPr lang="sl-SI" smtClean="0"/>
              <a:t>5. 12. 2020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11045D29-7E9D-4FD6-8E55-E893945FE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C0E33DDA-C820-408C-A452-A49ECF67E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0236-7674-4539-B3E5-F971CFFE19C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85836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D8A08876-084D-44D9-9D6E-501C72D2F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52D6AEDD-47FD-440C-AEFB-6BFC04BD5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955A211-CBDF-4358-AE6B-7D2A9CF32C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EC709-C794-474B-A361-B16C3CB89A31}" type="datetimeFigureOut">
              <a:rPr lang="sl-SI" smtClean="0"/>
              <a:t>5. 12. 2020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AC2D7096-D148-42DD-8A6F-640BA90327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0860DC3-550C-4B90-A733-B7D77D72D1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A0236-7674-4539-B3E5-F971CFFE19C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48347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22B5B55-1611-4C18-B8C6-B8803672CF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sz="8800" b="1" dirty="0">
                <a:solidFill>
                  <a:srgbClr val="FF0000"/>
                </a:solidFill>
              </a:rPr>
              <a:t>VELIKA ZAČETNICA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711010E-BAC3-469B-BE0E-CAD020DF73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640" y="5735637"/>
            <a:ext cx="11856720" cy="960120"/>
          </a:xfrm>
        </p:spPr>
        <p:txBody>
          <a:bodyPr>
            <a:normAutofit fontScale="47500" lnSpcReduction="20000"/>
          </a:bodyPr>
          <a:lstStyle/>
          <a:p>
            <a:r>
              <a:rPr lang="sl-SI" dirty="0"/>
              <a:t>Osnovna šola Notranjski odred Cerknica</a:t>
            </a:r>
          </a:p>
          <a:p>
            <a:endParaRPr lang="sl-SI" dirty="0"/>
          </a:p>
          <a:p>
            <a:endParaRPr lang="sl-SI" dirty="0"/>
          </a:p>
          <a:p>
            <a:pPr algn="r"/>
            <a:r>
              <a:rPr lang="sl-SI" dirty="0"/>
              <a:t>                                                                                       Pripravile učiteljice 3. razreda</a:t>
            </a:r>
          </a:p>
        </p:txBody>
      </p:sp>
    </p:spTree>
    <p:extLst>
      <p:ext uri="{BB962C8B-B14F-4D97-AF65-F5344CB8AC3E}">
        <p14:creationId xmlns:p14="http://schemas.microsoft.com/office/powerpoint/2010/main" val="3356099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E2EA22FD-7E44-4620-B98F-49A698B782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9182"/>
            <a:ext cx="12192000" cy="6605517"/>
          </a:xfrm>
          <a:prstGeom prst="rect">
            <a:avLst/>
          </a:prstGeom>
        </p:spPr>
      </p:pic>
      <p:cxnSp>
        <p:nvCxnSpPr>
          <p:cNvPr id="4" name="Raven puščični povezovalnik 3">
            <a:extLst>
              <a:ext uri="{FF2B5EF4-FFF2-40B4-BE49-F238E27FC236}">
                <a16:creationId xmlns:a16="http://schemas.microsoft.com/office/drawing/2014/main" id="{FA52D8A1-DEB2-4BB5-9266-FF19487ECFE2}"/>
              </a:ext>
            </a:extLst>
          </p:cNvPr>
          <p:cNvCxnSpPr>
            <a:cxnSpLocks/>
            <a:stCxn id="2" idx="0"/>
            <a:endCxn id="2" idx="0"/>
          </p:cNvCxnSpPr>
          <p:nvPr/>
        </p:nvCxnSpPr>
        <p:spPr>
          <a:xfrm>
            <a:off x="6096000" y="109182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en puščični povezovalnik 16">
            <a:extLst>
              <a:ext uri="{FF2B5EF4-FFF2-40B4-BE49-F238E27FC236}">
                <a16:creationId xmlns:a16="http://schemas.microsoft.com/office/drawing/2014/main" id="{0A69F4EC-6730-457D-BF8B-702A8409D4CA}"/>
              </a:ext>
            </a:extLst>
          </p:cNvPr>
          <p:cNvCxnSpPr/>
          <p:nvPr/>
        </p:nvCxnSpPr>
        <p:spPr>
          <a:xfrm flipV="1">
            <a:off x="5923128" y="1951630"/>
            <a:ext cx="0" cy="66874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en puščični povezovalnik 18">
            <a:extLst>
              <a:ext uri="{FF2B5EF4-FFF2-40B4-BE49-F238E27FC236}">
                <a16:creationId xmlns:a16="http://schemas.microsoft.com/office/drawing/2014/main" id="{104BC603-EDDA-4695-AA78-E02967CFDD3B}"/>
              </a:ext>
            </a:extLst>
          </p:cNvPr>
          <p:cNvCxnSpPr/>
          <p:nvPr/>
        </p:nvCxnSpPr>
        <p:spPr>
          <a:xfrm flipV="1">
            <a:off x="7042245" y="1719618"/>
            <a:ext cx="1337480" cy="90075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en puščični povezovalnik 20">
            <a:extLst>
              <a:ext uri="{FF2B5EF4-FFF2-40B4-BE49-F238E27FC236}">
                <a16:creationId xmlns:a16="http://schemas.microsoft.com/office/drawing/2014/main" id="{E88EB79C-26FF-4894-9E39-5A0C14157D63}"/>
              </a:ext>
            </a:extLst>
          </p:cNvPr>
          <p:cNvCxnSpPr>
            <a:cxnSpLocks/>
          </p:cNvCxnSpPr>
          <p:nvPr/>
        </p:nvCxnSpPr>
        <p:spPr>
          <a:xfrm>
            <a:off x="7935946" y="2813941"/>
            <a:ext cx="39214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ven puščični povezovalnik 22">
            <a:extLst>
              <a:ext uri="{FF2B5EF4-FFF2-40B4-BE49-F238E27FC236}">
                <a16:creationId xmlns:a16="http://schemas.microsoft.com/office/drawing/2014/main" id="{EEB949B3-8BD5-491D-A756-D93325FB0C55}"/>
              </a:ext>
            </a:extLst>
          </p:cNvPr>
          <p:cNvCxnSpPr/>
          <p:nvPr/>
        </p:nvCxnSpPr>
        <p:spPr>
          <a:xfrm>
            <a:off x="7042245" y="3166281"/>
            <a:ext cx="1091821" cy="163773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ven puščični povezovalnik 24">
            <a:extLst>
              <a:ext uri="{FF2B5EF4-FFF2-40B4-BE49-F238E27FC236}">
                <a16:creationId xmlns:a16="http://schemas.microsoft.com/office/drawing/2014/main" id="{04E137E9-671D-42EF-B429-AD55DA65BF46}"/>
              </a:ext>
            </a:extLst>
          </p:cNvPr>
          <p:cNvCxnSpPr/>
          <p:nvPr/>
        </p:nvCxnSpPr>
        <p:spPr>
          <a:xfrm flipH="1" flipV="1">
            <a:off x="3207224" y="1446663"/>
            <a:ext cx="1201003" cy="117370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ven puščični povezovalnik 26">
            <a:extLst>
              <a:ext uri="{FF2B5EF4-FFF2-40B4-BE49-F238E27FC236}">
                <a16:creationId xmlns:a16="http://schemas.microsoft.com/office/drawing/2014/main" id="{63BA92A9-1104-464F-98A3-5554058280BD}"/>
              </a:ext>
            </a:extLst>
          </p:cNvPr>
          <p:cNvCxnSpPr/>
          <p:nvPr/>
        </p:nvCxnSpPr>
        <p:spPr>
          <a:xfrm flipH="1">
            <a:off x="2333766" y="2770496"/>
            <a:ext cx="1842449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ven puščični povezovalnik 28">
            <a:extLst>
              <a:ext uri="{FF2B5EF4-FFF2-40B4-BE49-F238E27FC236}">
                <a16:creationId xmlns:a16="http://schemas.microsoft.com/office/drawing/2014/main" id="{202B9026-D383-4E63-BF2B-B9EE4E9626BB}"/>
              </a:ext>
            </a:extLst>
          </p:cNvPr>
          <p:cNvCxnSpPr/>
          <p:nvPr/>
        </p:nvCxnSpPr>
        <p:spPr>
          <a:xfrm flipH="1">
            <a:off x="2524836" y="3289110"/>
            <a:ext cx="3043451" cy="151490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2772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13</Words>
  <Application>Microsoft Office PowerPoint</Application>
  <PresentationFormat>Širokozaslonsko</PresentationFormat>
  <Paragraphs>5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Officeova tema</vt:lpstr>
      <vt:lpstr>VELIKA ZAČETNICA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VELIKA ZAČETNICA</dc:title>
  <dc:creator>Zlata K.Cindric</dc:creator>
  <cp:lastModifiedBy>38641</cp:lastModifiedBy>
  <cp:revision>3</cp:revision>
  <dcterms:created xsi:type="dcterms:W3CDTF">2020-12-04T05:50:37Z</dcterms:created>
  <dcterms:modified xsi:type="dcterms:W3CDTF">2020-12-05T08:20:49Z</dcterms:modified>
</cp:coreProperties>
</file>