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7000"/>
                <a:hueMod val="162000"/>
                <a:satMod val="200000"/>
                <a:lumMod val="124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ransition spd="med">
    <p:pull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lilibi.si/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F08BF7A7-BDD6-4BA1-8690-2328FF24B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200" y="-61266"/>
            <a:ext cx="6654800" cy="6910223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ED6036D-57D7-4F7C-B2E5-EF13DF4482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612" y="2197060"/>
            <a:ext cx="8784908" cy="1358283"/>
          </a:xfrm>
        </p:spPr>
        <p:txBody>
          <a:bodyPr>
            <a:noAutofit/>
          </a:bodyPr>
          <a:lstStyle/>
          <a:p>
            <a:r>
              <a:rPr lang="sl-SI" sz="88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TEHNIŠKI DAN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1607DED-9AC2-4E20-ACFF-DCDC77D4F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7687628" cy="1358283"/>
          </a:xfrm>
        </p:spPr>
        <p:txBody>
          <a:bodyPr>
            <a:normAutofit fontScale="25000" lnSpcReduction="20000"/>
          </a:bodyPr>
          <a:lstStyle/>
          <a:p>
            <a:r>
              <a:rPr lang="sl-SI" sz="35200" dirty="0">
                <a:solidFill>
                  <a:schemeClr val="accent3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</a:rPr>
              <a:t>URA</a:t>
            </a:r>
          </a:p>
          <a:p>
            <a:endParaRPr lang="sl-SI" sz="28800" dirty="0">
              <a:latin typeface="Arial Rounded MT Bold" panose="020F0704030504030204" pitchFamily="34" charset="0"/>
            </a:endParaRPr>
          </a:p>
          <a:p>
            <a:r>
              <a:rPr lang="sl-SI" sz="8800" dirty="0">
                <a:latin typeface="Arial Rounded MT Bold" panose="020F0704030504030204" pitchFamily="34" charset="0"/>
              </a:rPr>
              <a:t>OŠ Notranjski odred Cerknica, učiteljice 3. razreda</a:t>
            </a:r>
          </a:p>
          <a:p>
            <a:endParaRPr lang="sl-SI" sz="88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108285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95E44074-1B42-4A53-B0D8-BD1261D737E2}"/>
              </a:ext>
            </a:extLst>
          </p:cNvPr>
          <p:cNvSpPr txBox="1"/>
          <p:nvPr/>
        </p:nvSpPr>
        <p:spPr>
          <a:xfrm>
            <a:off x="1087119" y="1717040"/>
            <a:ext cx="745744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  <a:p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Potrebuješ: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embalažno škatlico od topljenega sirčka ali kos kartona,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kos tršega papirja,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list belega papirja,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plutovinast zamašek (ali  košček radirke ali košček gobice za pomivanje posode),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žebljiček (ali buciko z debelo glavico),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škarje,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lepilo,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dobro voljo </a:t>
            </a:r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.</a:t>
            </a:r>
            <a:endParaRPr lang="sl-SI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AA41638-6D5C-47B0-849E-913A0B063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570893" y="1342817"/>
            <a:ext cx="4375573" cy="328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097416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7A146C1C-103A-4549-B4E2-161080C0142E}"/>
              </a:ext>
            </a:extLst>
          </p:cNvPr>
          <p:cNvSpPr txBox="1"/>
          <p:nvPr/>
        </p:nvSpPr>
        <p:spPr>
          <a:xfrm>
            <a:off x="2672080" y="1219200"/>
            <a:ext cx="95269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Škatlico od sirčka očrtaj na bel papir in nariši številčnico.</a:t>
            </a:r>
          </a:p>
          <a:p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 škatlice nimaš, na karton očrtaj krožnik in izreži krog. Nariši številčnico.</a:t>
            </a:r>
          </a:p>
          <a:p>
            <a:endParaRPr lang="sl-SI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POMOČ</a:t>
            </a:r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Če delaš uro iz škatlice, lahko številčnico in kazalca poiščeš na šolski strani </a:t>
            </a:r>
          </a:p>
          <a:p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 navodili za SPO za ta teden in jih natisneš ali prerišeš.</a:t>
            </a:r>
          </a:p>
          <a:p>
            <a:endParaRPr lang="sl-SI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želji lahko številčnico okrasiš. </a:t>
            </a:r>
          </a:p>
          <a:p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Pazi, da bodo številke ostale dobro vidne.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32E9639-92A6-4EA9-8061-249DA4940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91" t="20593" r="2791" b="36296"/>
          <a:stretch/>
        </p:blipFill>
        <p:spPr>
          <a:xfrm>
            <a:off x="943946" y="3814779"/>
            <a:ext cx="2773680" cy="226089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014BF01-B015-44FE-BB2B-596BC48B5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2884" y="3086676"/>
            <a:ext cx="3627120" cy="238754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E70C5E19-CB29-4353-B1D9-FAC5AFB8A1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00" t="22815" r="4172" b="2074"/>
          <a:stretch/>
        </p:blipFill>
        <p:spPr>
          <a:xfrm rot="16200000">
            <a:off x="4157132" y="3624634"/>
            <a:ext cx="2260898" cy="264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21063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E43BDC3F-F8EE-4464-BEE7-A8038886D0A0}"/>
              </a:ext>
            </a:extLst>
          </p:cNvPr>
          <p:cNvSpPr txBox="1"/>
          <p:nvPr/>
        </p:nvSpPr>
        <p:spPr>
          <a:xfrm>
            <a:off x="3128010" y="731520"/>
            <a:ext cx="623950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Številčnico prilepi na zunanjo stran škatlice.</a:t>
            </a:r>
          </a:p>
          <a:p>
            <a:endParaRPr lang="sl-SI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Kazalca iz predloge nalepi na karton in izreži.</a:t>
            </a:r>
          </a:p>
          <a:p>
            <a:endParaRPr lang="sl-SI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Kazalca lahko seveda narediš tudi sam.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32B2DCF8-086D-4829-B0C8-A01E2EFDDB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40" y="2572206"/>
            <a:ext cx="2571750" cy="342900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AE9F2AA9-B79E-48AE-821B-6954117B4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011" y="2572206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32809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PoljeZBesedilom 1">
            <a:extLst>
              <a:ext uri="{FF2B5EF4-FFF2-40B4-BE49-F238E27FC236}">
                <a16:creationId xmlns:a16="http://schemas.microsoft.com/office/drawing/2014/main" id="{745015B1-A67E-4B89-885B-ED55563C43B1}"/>
              </a:ext>
            </a:extLst>
          </p:cNvPr>
          <p:cNvSpPr txBox="1"/>
          <p:nvPr/>
        </p:nvSpPr>
        <p:spPr>
          <a:xfrm>
            <a:off x="2448560" y="589280"/>
            <a:ext cx="8805616" cy="1600438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sredino škatlice oz. tvoje številčnice z žebljičkom ali buciko pritrdi kazalca.</a:t>
            </a:r>
          </a:p>
          <a:p>
            <a:endParaRPr lang="sl-SI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Zadaj žebljiček oz. buciko zaščiti s plutovinastim zamaškom (ali s koščkom radirke </a:t>
            </a:r>
          </a:p>
          <a:p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 gobice za pomivanje posode).</a:t>
            </a:r>
          </a:p>
          <a:p>
            <a:endParaRPr lang="sl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3B93E58-218E-4811-88B2-375D2F2E5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170" y="2712720"/>
            <a:ext cx="2247900" cy="29972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9815370-4324-459B-951C-941BA7AA7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932" y="2712720"/>
            <a:ext cx="22479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574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:a16="http://schemas.microsoft.com/office/drawing/2014/main" id="{8B095F55-D001-4335-A798-207C1C3DC3D4}"/>
              </a:ext>
            </a:extLst>
          </p:cNvPr>
          <p:cNvSpPr txBox="1"/>
          <p:nvPr/>
        </p:nvSpPr>
        <p:spPr>
          <a:xfrm>
            <a:off x="314960" y="1330960"/>
            <a:ext cx="6451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Čestitke!</a:t>
            </a:r>
          </a:p>
          <a:p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Ura je izdelana.</a:t>
            </a:r>
          </a:p>
          <a:p>
            <a:endParaRPr lang="sl-SI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Če želiš, lahko izdelaš še peščeno uro. </a:t>
            </a:r>
          </a:p>
          <a:p>
            <a:endParaRPr lang="sl-SI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Navodila zanjo najdeš na spletni strani </a:t>
            </a:r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https://www.lilibi.si/</a:t>
            </a:r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pod zavihkom MESTNI TRG 3 → SPOZNAVANJE OKOLJA → JAZ IN DRUŽBA → ČAS → PEŠČENA URA.</a:t>
            </a:r>
          </a:p>
          <a:p>
            <a:endParaRPr lang="sl-SI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l-SI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OPOZORILO: </a:t>
            </a:r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 rezanju plastenke in luknjanju zamaška prosi za pomoč starše, da se ne bo med pripomočki znašel še obliž. </a:t>
            </a:r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</a:p>
          <a:p>
            <a:endParaRPr lang="sl-SI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sl-SI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sl-SI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endParaRPr lang="sl-SI" sz="20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lang="sl-SI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Izdelava ur in foto: Učiteljice 3. razreda</a:t>
            </a:r>
            <a:endParaRPr lang="sl-SI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D6A1B436-E527-4C99-ADD2-787DCAE89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490" y="873760"/>
            <a:ext cx="3313430" cy="441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03825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Rezina">
  <a:themeElements>
    <a:clrScheme name="Slice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295</TotalTime>
  <Words>267</Words>
  <Application>Microsoft Office PowerPoint</Application>
  <PresentationFormat>Širokozaslonsko</PresentationFormat>
  <Paragraphs>44</Paragraphs>
  <Slides>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3" baseType="lpstr">
      <vt:lpstr>Arial</vt:lpstr>
      <vt:lpstr>Arial Rounded MT Bold</vt:lpstr>
      <vt:lpstr>Century Gothic</vt:lpstr>
      <vt:lpstr>Times New Roman</vt:lpstr>
      <vt:lpstr>Wingdings</vt:lpstr>
      <vt:lpstr>Wingdings 3</vt:lpstr>
      <vt:lpstr>Rezina</vt:lpstr>
      <vt:lpstr>TEHNIŠKI DAN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TEHNIŠKI DAN</dc:title>
  <dc:creator>Kresnica</dc:creator>
  <cp:lastModifiedBy>38641</cp:lastModifiedBy>
  <cp:revision>16</cp:revision>
  <dcterms:created xsi:type="dcterms:W3CDTF">2020-12-09T09:30:21Z</dcterms:created>
  <dcterms:modified xsi:type="dcterms:W3CDTF">2020-12-09T17:23:15Z</dcterms:modified>
</cp:coreProperties>
</file>