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D2FF"/>
    <a:srgbClr val="0192FF"/>
    <a:srgbClr val="2DA5FF"/>
    <a:srgbClr val="85DFFF"/>
    <a:srgbClr val="A3E7FF"/>
    <a:srgbClr val="FBC5C5"/>
    <a:srgbClr val="2199D1"/>
    <a:srgbClr val="F89090"/>
    <a:srgbClr val="F34B4B"/>
    <a:srgbClr val="F0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F423-FD9E-461B-8CDA-D571B285C4C5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216A-6DD9-4245-BE2B-444664207F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3406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F423-FD9E-461B-8CDA-D571B285C4C5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216A-6DD9-4245-BE2B-444664207F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4186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F423-FD9E-461B-8CDA-D571B285C4C5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216A-6DD9-4245-BE2B-444664207F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2094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F423-FD9E-461B-8CDA-D571B285C4C5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216A-6DD9-4245-BE2B-444664207F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398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F423-FD9E-461B-8CDA-D571B285C4C5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216A-6DD9-4245-BE2B-444664207F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85590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F423-FD9E-461B-8CDA-D571B285C4C5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216A-6DD9-4245-BE2B-444664207F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38577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F423-FD9E-461B-8CDA-D571B285C4C5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216A-6DD9-4245-BE2B-444664207F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600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F423-FD9E-461B-8CDA-D571B285C4C5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216A-6DD9-4245-BE2B-444664207F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6278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F423-FD9E-461B-8CDA-D571B285C4C5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216A-6DD9-4245-BE2B-444664207F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52140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F423-FD9E-461B-8CDA-D571B285C4C5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216A-6DD9-4245-BE2B-444664207F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91036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FF423-FD9E-461B-8CDA-D571B285C4C5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1216A-6DD9-4245-BE2B-444664207F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9924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000">
              <a:srgbClr val="53D2FF"/>
            </a:gs>
            <a:gs pos="49000">
              <a:srgbClr val="53D2FF"/>
            </a:gs>
            <a:gs pos="23000">
              <a:srgbClr val="0192FF"/>
            </a:gs>
            <a:gs pos="73000">
              <a:srgbClr val="0192FF"/>
            </a:gs>
            <a:gs pos="100000">
              <a:srgbClr val="53D2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FF423-FD9E-461B-8CDA-D571B285C4C5}" type="datetimeFigureOut">
              <a:rPr lang="sl-SI" smtClean="0"/>
              <a:t>18. 12. 2020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1216A-6DD9-4245-BE2B-444664207FA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393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05280" y="807403"/>
            <a:ext cx="9144000" cy="2387600"/>
          </a:xfrm>
        </p:spPr>
        <p:txBody>
          <a:bodyPr>
            <a:normAutofit/>
          </a:bodyPr>
          <a:lstStyle/>
          <a:p>
            <a:r>
              <a:rPr lang="sl-SI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Okraski iz slanega testa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05280" y="4596992"/>
            <a:ext cx="9144000" cy="1655762"/>
          </a:xfrm>
        </p:spPr>
        <p:txBody>
          <a:bodyPr>
            <a:normAutofit/>
          </a:bodyPr>
          <a:lstStyle/>
          <a:p>
            <a:r>
              <a:rPr lang="sl-SI" sz="3600" b="1" dirty="0">
                <a:latin typeface="Arial Narrow" panose="020B0606020202030204" pitchFamily="34" charset="0"/>
              </a:rPr>
              <a:t>Besedilo in fotografije: učiteljice 3. razredov</a:t>
            </a:r>
          </a:p>
        </p:txBody>
      </p:sp>
    </p:spTree>
    <p:extLst>
      <p:ext uri="{BB962C8B-B14F-4D97-AF65-F5344CB8AC3E}">
        <p14:creationId xmlns:p14="http://schemas.microsoft.com/office/powerpoint/2010/main" val="2038958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09944" y="684440"/>
            <a:ext cx="7187195" cy="763360"/>
          </a:xfrm>
        </p:spPr>
        <p:txBody>
          <a:bodyPr/>
          <a:lstStyle/>
          <a:p>
            <a:pPr algn="ctr"/>
            <a:r>
              <a:rPr lang="sl-SI" dirty="0">
                <a:latin typeface="Arial Narrow" panose="020B0606020202030204" pitchFamily="34" charset="0"/>
              </a:rPr>
              <a:t>Sestavine</a:t>
            </a:r>
            <a:endParaRPr lang="sl-SI" b="1" dirty="0"/>
          </a:p>
        </p:txBody>
      </p:sp>
      <p:pic>
        <p:nvPicPr>
          <p:cNvPr id="8" name="Označba mesta vsebine 7" descr="D:\2020 - 2021 (3. b)\DNEVI DEJAVNOSTI\DNEVI DEJAVNOSTI NA DALJAVO\Tehniški dnevi\slano testo - fotografije\20201207_201412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755" r="530" b="19401"/>
          <a:stretch/>
        </p:blipFill>
        <p:spPr bwMode="auto">
          <a:xfrm>
            <a:off x="2016000" y="2016000"/>
            <a:ext cx="8261452" cy="42563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7998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10424" y="310695"/>
            <a:ext cx="10515600" cy="1325563"/>
          </a:xfrm>
        </p:spPr>
        <p:txBody>
          <a:bodyPr/>
          <a:lstStyle/>
          <a:p>
            <a:pPr algn="ctr"/>
            <a:r>
              <a:rPr lang="sl-SI" dirty="0">
                <a:latin typeface="Arial Narrow" panose="020B0606020202030204" pitchFamily="34" charset="0"/>
              </a:rPr>
              <a:t>    </a:t>
            </a:r>
            <a:r>
              <a:rPr lang="sl-SI" dirty="0">
                <a:latin typeface="Arial Narrow" panose="020B060602020203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Dodajamo, mešamo, gnetemo, oblikujemo …</a:t>
            </a:r>
          </a:p>
        </p:txBody>
      </p:sp>
      <p:pic>
        <p:nvPicPr>
          <p:cNvPr id="4" name="Slika 3" descr="D:\2020 - 2021 (3. b)\DNEVI DEJAVNOSTI\DNEVI DEJAVNOSTI NA DALJAVO\Tehniški dnevi\slano testo - fotografije\20201207_20213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5" t="39155" r="38624" b="1410"/>
          <a:stretch/>
        </p:blipFill>
        <p:spPr bwMode="auto">
          <a:xfrm rot="5400000">
            <a:off x="3809944" y="2427174"/>
            <a:ext cx="2348620" cy="2567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značba mesta vsebine 10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2" r="34343"/>
          <a:stretch/>
        </p:blipFill>
        <p:spPr>
          <a:xfrm rot="5400000">
            <a:off x="585018" y="1775792"/>
            <a:ext cx="2258122" cy="2344615"/>
          </a:xfrm>
          <a:prstGeom prst="rect">
            <a:avLst/>
          </a:prstGeom>
        </p:spPr>
      </p:pic>
      <p:pic>
        <p:nvPicPr>
          <p:cNvPr id="12" name="Slika 11" descr="D:\2020 - 2021 (3. b)\DNEVI DEJAVNOSTI\DNEVI DEJAVNOSTI NA DALJAVO\Tehniški dnevi\slano testo - fotografije\20201207_20215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5" t="40615" r="36800" b="1036"/>
          <a:stretch/>
        </p:blipFill>
        <p:spPr bwMode="auto">
          <a:xfrm rot="5400000">
            <a:off x="6698886" y="3658132"/>
            <a:ext cx="2521585" cy="16808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Slika 12" descr="D:\2020 - 2021 (3. b)\DNEVI DEJAVNOSTI\DNEVI DEJAVNOSTI NA DALJAVO\Tehniški dnevi\slano testo - fotografije\20201207_21005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7" t="17813" r="56083" b="41446"/>
          <a:stretch/>
        </p:blipFill>
        <p:spPr bwMode="auto">
          <a:xfrm rot="5400000">
            <a:off x="9754674" y="4536195"/>
            <a:ext cx="1607820" cy="1760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4443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03054" y="359270"/>
            <a:ext cx="10515600" cy="1325563"/>
          </a:xfrm>
        </p:spPr>
        <p:txBody>
          <a:bodyPr>
            <a:noAutofit/>
          </a:bodyPr>
          <a:lstStyle/>
          <a:p>
            <a:pPr algn="ctr"/>
            <a:br>
              <a:rPr lang="sl-SI" dirty="0">
                <a:latin typeface="Arial Narrow" panose="020B0606020202030204" pitchFamily="34" charset="0"/>
              </a:rPr>
            </a:br>
            <a:r>
              <a:rPr lang="sl-SI" dirty="0">
                <a:latin typeface="Arial Narrow" panose="020B0606020202030204" pitchFamily="34" charset="0"/>
              </a:rPr>
              <a:t>Slanemu testu lahko dodamo tempera barvo.</a:t>
            </a:r>
            <a:br>
              <a:rPr lang="sl-SI" dirty="0">
                <a:latin typeface="Arial Narrow" panose="020B0606020202030204" pitchFamily="34" charset="0"/>
              </a:rPr>
            </a:br>
            <a:endParaRPr lang="sl-SI" dirty="0">
              <a:latin typeface="Arial Narrow" panose="020B0606020202030204" pitchFamily="34" charset="0"/>
            </a:endParaRPr>
          </a:p>
        </p:txBody>
      </p:sp>
      <p:pic>
        <p:nvPicPr>
          <p:cNvPr id="7" name="Slika 6" descr="D:\2020 - 2021 (3. b)\DNEVI DEJAVNOSTI\DNEVI DEJAVNOSTI NA DALJAVO\Tehniški dnevi\slano testo - fotografije\20201207_21010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6" t="35979" r="47619" b="43562"/>
          <a:stretch/>
        </p:blipFill>
        <p:spPr bwMode="auto">
          <a:xfrm>
            <a:off x="9161725" y="2633884"/>
            <a:ext cx="1789304" cy="15680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značba mesta vsebine 9" descr="D:\2020 - 2021 (3. b)\DNEVI DEJAVNOSTI\DNEVI DEJAVNOSTI NA DALJAVO\Tehniški dnevi\slano testo - fotografije\20201207_205745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1" t="32629" r="36774" b="35274"/>
          <a:stretch/>
        </p:blipFill>
        <p:spPr bwMode="auto">
          <a:xfrm rot="5400000">
            <a:off x="3757844" y="2355924"/>
            <a:ext cx="3118185" cy="2514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Slika 10" descr="D:\2020 - 2021 (3. b)\DNEVI DEJAVNOSTI\DNEVI DEJAVNOSTI NA DALJAVO\Tehniški dnevi\slano testo - fotografije\20201207_21010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0" t="13366" r="48942" b="64374"/>
          <a:stretch/>
        </p:blipFill>
        <p:spPr bwMode="auto">
          <a:xfrm rot="3521732">
            <a:off x="405717" y="4588835"/>
            <a:ext cx="1394675" cy="13591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" name="Raven puščični povezovalnik 12"/>
          <p:cNvCxnSpPr/>
          <p:nvPr/>
        </p:nvCxnSpPr>
        <p:spPr>
          <a:xfrm flipV="1">
            <a:off x="5316936" y="3587015"/>
            <a:ext cx="3844789" cy="1216004"/>
          </a:xfrm>
          <a:prstGeom prst="straightConnector1">
            <a:avLst/>
          </a:prstGeom>
          <a:ln w="635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/>
          <p:nvPr/>
        </p:nvCxnSpPr>
        <p:spPr>
          <a:xfrm flipH="1">
            <a:off x="1803286" y="4803019"/>
            <a:ext cx="2442143" cy="220239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200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955972" y="3570717"/>
            <a:ext cx="5377543" cy="2873828"/>
          </a:xfrm>
        </p:spPr>
        <p:txBody>
          <a:bodyPr>
            <a:normAutofit/>
          </a:bodyPr>
          <a:lstStyle/>
          <a:p>
            <a:pPr algn="ctr"/>
            <a:r>
              <a:rPr lang="sl-SI" dirty="0">
                <a:latin typeface="Arial Narrow" panose="020B0606020202030204" pitchFamily="34" charset="0"/>
              </a:rPr>
              <a:t>Z modelčki za piškote izrežemo različne oblike.  </a:t>
            </a:r>
            <a:br>
              <a:rPr lang="sl-SI" dirty="0">
                <a:latin typeface="Arial Narrow" panose="020B0606020202030204" pitchFamily="34" charset="0"/>
              </a:rPr>
            </a:br>
            <a:r>
              <a:rPr lang="sl-SI" dirty="0">
                <a:latin typeface="Arial Narrow" panose="020B0606020202030204" pitchFamily="34" charset="0"/>
              </a:rPr>
              <a:t>S slamico naredimo luknjice. </a:t>
            </a:r>
          </a:p>
        </p:txBody>
      </p:sp>
      <p:pic>
        <p:nvPicPr>
          <p:cNvPr id="8" name="Slika 7" descr="D:\2020 - 2021 (3. b)\DNEVI DEJAVNOSTI\DNEVI DEJAVNOSTI NA DALJAVO\Tehniški dnevi\slano testo - fotografije\20201207_21241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1" t="28353" r="31265" b="36430"/>
          <a:stretch/>
        </p:blipFill>
        <p:spPr bwMode="auto">
          <a:xfrm>
            <a:off x="7584075" y="229493"/>
            <a:ext cx="3167744" cy="155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lika 10" descr="D:\2020 - 2021 (3. b)\DNEVI DEJAVNOSTI\DNEVI DEJAVNOSTI NA DALJAVO\Tehniški dnevi\slano testo - fotografije\20201207_21193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9" t="17028" r="39795" b="11266"/>
          <a:stretch/>
        </p:blipFill>
        <p:spPr bwMode="auto">
          <a:xfrm rot="5400000">
            <a:off x="759277" y="3458595"/>
            <a:ext cx="2530931" cy="309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lika 11" descr="D:\2020 - 2021 (3. b)\DNEVI DEJAVNOSTI\DNEVI DEJAVNOSTI NA DALJAVO\Tehniški dnevi\slano testo - fotografije\20201207_21304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7" t="17092" r="42126" b="14648"/>
          <a:stretch/>
        </p:blipFill>
        <p:spPr bwMode="auto">
          <a:xfrm rot="10800000">
            <a:off x="4244884" y="3742166"/>
            <a:ext cx="2459082" cy="253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značba mesta vsebine 6" descr="D:\2020 - 2021 (3. b)\DNEVI DEJAVNOSTI\DNEVI DEJAVNOSTI NA DALJAVO\Tehniški dnevi\slano testo - fotografije\20201207_210420.jpg"/>
          <p:cNvPicPr>
            <a:picLocks noGrp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5" t="32624" r="64302" b="416"/>
          <a:stretch/>
        </p:blipFill>
        <p:spPr bwMode="auto">
          <a:xfrm rot="5400000">
            <a:off x="5669824" y="444569"/>
            <a:ext cx="2068285" cy="227511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PoljeZBesedilom 12"/>
          <p:cNvSpPr txBox="1"/>
          <p:nvPr/>
        </p:nvSpPr>
        <p:spPr>
          <a:xfrm>
            <a:off x="1293766" y="529911"/>
            <a:ext cx="43668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dirty="0">
                <a:latin typeface="Arial Narrow" panose="020B0606020202030204" pitchFamily="34" charset="0"/>
              </a:rPr>
              <a:t>Testo enakomerno razvaljamo.</a:t>
            </a:r>
            <a:endParaRPr lang="sl-SI" sz="4400" dirty="0"/>
          </a:p>
        </p:txBody>
      </p:sp>
    </p:spTree>
    <p:extLst>
      <p:ext uri="{BB962C8B-B14F-4D97-AF65-F5344CB8AC3E}">
        <p14:creationId xmlns:p14="http://schemas.microsoft.com/office/powerpoint/2010/main" val="33433891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7083" y="163287"/>
            <a:ext cx="8675917" cy="1415142"/>
          </a:xfrm>
        </p:spPr>
        <p:txBody>
          <a:bodyPr>
            <a:noAutofit/>
          </a:bodyPr>
          <a:lstStyle/>
          <a:p>
            <a:pPr algn="ctr"/>
            <a:r>
              <a:rPr lang="sl-SI" dirty="0">
                <a:latin typeface="Arial Narrow" panose="020B0606020202030204" pitchFamily="34" charset="0"/>
              </a:rPr>
              <a:t>Okraske sušimo na sobni temperaturi.</a:t>
            </a:r>
            <a:br>
              <a:rPr lang="sl-SI" dirty="0">
                <a:latin typeface="Arial Narrow" panose="020B0606020202030204" pitchFamily="34" charset="0"/>
              </a:rPr>
            </a:br>
            <a:r>
              <a:rPr lang="sl-SI" dirty="0">
                <a:latin typeface="Arial Narrow" panose="020B0606020202030204" pitchFamily="34" charset="0"/>
              </a:rPr>
              <a:t>Večkrat jih obrnemo.                                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612" t="22909" r="6731" b="10605"/>
          <a:stretch/>
        </p:blipFill>
        <p:spPr>
          <a:xfrm rot="5400000">
            <a:off x="2492828" y="2306145"/>
            <a:ext cx="3309259" cy="2125655"/>
          </a:xfrm>
          <a:prstGeom prst="rect">
            <a:avLst/>
          </a:prstGeom>
        </p:spPr>
      </p:pic>
      <p:pic>
        <p:nvPicPr>
          <p:cNvPr id="6" name="Slika 5" descr="C:\Users\ucenec\Desktop\Nova mapa\20201217_15531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7" t="4877" r="23998" b="9934"/>
          <a:stretch/>
        </p:blipFill>
        <p:spPr bwMode="auto">
          <a:xfrm>
            <a:off x="7119258" y="3294612"/>
            <a:ext cx="4778827" cy="33235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jeZBesedilom 6"/>
          <p:cNvSpPr txBox="1"/>
          <p:nvPr/>
        </p:nvSpPr>
        <p:spPr>
          <a:xfrm>
            <a:off x="7641772" y="2432800"/>
            <a:ext cx="4147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>
                <a:latin typeface="Arial Narrow" panose="020B0606020202030204" pitchFamily="34" charset="0"/>
                <a:ea typeface="+mj-ea"/>
                <a:cs typeface="+mj-cs"/>
              </a:rPr>
              <a:t>Končni izdelek. </a:t>
            </a:r>
            <a:r>
              <a:rPr lang="sl-SI" sz="4400" dirty="0">
                <a:latin typeface="Arial Narrow" panose="020B0606020202030204" pitchFamily="34" charset="0"/>
                <a:ea typeface="+mj-ea"/>
                <a:cs typeface="+mj-cs"/>
                <a:sym typeface="Wingdings" panose="05000000000000000000" pitchFamily="2" charset="2"/>
              </a:rPr>
              <a:t></a:t>
            </a:r>
            <a:endParaRPr lang="sl-SI" sz="4400" dirty="0">
              <a:latin typeface="Arial Narrow" panose="020B0606020202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88891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64</Words>
  <Application>Microsoft Office PowerPoint</Application>
  <PresentationFormat>Širokozaslonsko</PresentationFormat>
  <Paragraphs>9</Paragraphs>
  <Slides>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4" baseType="lpstr">
      <vt:lpstr>Arial</vt:lpstr>
      <vt:lpstr>Arial Narrow</vt:lpstr>
      <vt:lpstr>Calibri</vt:lpstr>
      <vt:lpstr>Calibri Light</vt:lpstr>
      <vt:lpstr>Tahoma</vt:lpstr>
      <vt:lpstr>Times New Roman</vt:lpstr>
      <vt:lpstr>Wingdings</vt:lpstr>
      <vt:lpstr>Officeova tema</vt:lpstr>
      <vt:lpstr>Okraski iz slanega testa</vt:lpstr>
      <vt:lpstr>Sestavine</vt:lpstr>
      <vt:lpstr>    Dodajamo, mešamo, gnetemo, oblikujemo …</vt:lpstr>
      <vt:lpstr> Slanemu testu lahko dodamo tempera barvo. </vt:lpstr>
      <vt:lpstr>Z modelčki za piškote izrežemo različne oblike.   S slamico naredimo luknjice. </vt:lpstr>
      <vt:lpstr>Okraske sušimo na sobni temperaturi. Večkrat jih obrnemo.                                </vt:lpstr>
    </vt:vector>
  </TitlesOfParts>
  <Company>MIZS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Okraski iz slanega testa</dc:title>
  <dc:creator>Marija Primožič</dc:creator>
  <cp:lastModifiedBy>38641</cp:lastModifiedBy>
  <cp:revision>31</cp:revision>
  <dcterms:created xsi:type="dcterms:W3CDTF">2020-12-13T19:18:48Z</dcterms:created>
  <dcterms:modified xsi:type="dcterms:W3CDTF">2020-12-18T07:09:05Z</dcterms:modified>
</cp:coreProperties>
</file>