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5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257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9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73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5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58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1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96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021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97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73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9F92-DAA5-4637-B7E8-B0391DE89FC2}" type="datetimeFigureOut">
              <a:rPr lang="sl-SI" smtClean="0"/>
              <a:t>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E00B-DD08-4724-BC3E-64CEE8FCB3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5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FFC000">
                <a:alpha val="0"/>
              </a:srgbClr>
            </a:gs>
            <a:gs pos="51000">
              <a:schemeClr val="accent4">
                <a:lumMod val="20000"/>
                <a:lumOff val="80000"/>
              </a:schemeClr>
            </a:gs>
            <a:gs pos="0">
              <a:srgbClr val="FFC0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b="1" dirty="0"/>
              <a:t>SVETLOBA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873489"/>
            <a:ext cx="9144000" cy="1655762"/>
          </a:xfrm>
        </p:spPr>
        <p:txBody>
          <a:bodyPr/>
          <a:lstStyle/>
          <a:p>
            <a:endParaRPr lang="sl-SI" b="1" dirty="0"/>
          </a:p>
          <a:p>
            <a:r>
              <a:rPr lang="sl-SI" b="1" dirty="0"/>
              <a:t>Osnovna šola Notranjski odred Cerknica</a:t>
            </a:r>
          </a:p>
          <a:p>
            <a:r>
              <a:rPr lang="sl-SI" b="1" dirty="0"/>
              <a:t>Pripravile učiteljice 3. razreda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030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Sonce je vir svetlobe, ker oddaja svetlobo – sveti.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SVETILO je telo, ki oddaja svetlobo v različne smeri.</a:t>
            </a:r>
          </a:p>
          <a:p>
            <a:r>
              <a:rPr lang="sl-SI" dirty="0"/>
              <a:t>Širjenje svetlobe ponazorimo s svetlobnimi žarki.</a:t>
            </a:r>
          </a:p>
          <a:p>
            <a:r>
              <a:rPr lang="sl-SI" dirty="0"/>
              <a:t>Ločimo NARAVNA in UMETNA svetila.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64" y="2367054"/>
            <a:ext cx="4007448" cy="2199209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9144" y="2882537"/>
            <a:ext cx="1346064" cy="13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NARAVNA SVETILA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Zvezde (Sonce), strele, ogenj, vulkanski izbruhi, nekatere živali (kresnica).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1" y="3052281"/>
            <a:ext cx="6725367" cy="2582165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4393" y="3602340"/>
            <a:ext cx="1263378" cy="12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UMETNA SVETILA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Svetlobna telesa, ki jih je naredil človek: sveče, petrolejke, bakle, različne sijalke, ki za svoje delovanje potrebujejo električno energijo.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3633" r="1"/>
          <a:stretch/>
        </p:blipFill>
        <p:spPr>
          <a:xfrm>
            <a:off x="1132114" y="3169920"/>
            <a:ext cx="7125437" cy="2629988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9969" y="3779345"/>
            <a:ext cx="1166808" cy="1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Svetloba se širi od svetila v vse smeri.</a:t>
            </a:r>
          </a:p>
          <a:p>
            <a:r>
              <a:rPr lang="sl-SI" dirty="0"/>
              <a:t>Nekateri predmeti prepuščajo svetlobo: steklo, prosojni papir, polivinil.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" y="3716750"/>
            <a:ext cx="3499757" cy="24323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389" y="3716749"/>
            <a:ext cx="3868103" cy="24880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617" y="3716749"/>
            <a:ext cx="3499757" cy="2432331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H="1">
            <a:off x="6966857" y="2821577"/>
            <a:ext cx="1140823" cy="1506583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37372" y="1861098"/>
            <a:ext cx="1192122" cy="11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Od predmetov, ki ne prepuščajo svetlobe, se svetloba odbija.</a:t>
            </a:r>
          </a:p>
          <a:p>
            <a:r>
              <a:rPr lang="sl-SI" dirty="0"/>
              <a:t>Kadar svetloba naleti na oviro, skozi katero ne more, za oviro nastane senca.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0" b="3106"/>
          <a:stretch/>
        </p:blipFill>
        <p:spPr>
          <a:xfrm>
            <a:off x="2995835" y="3511605"/>
            <a:ext cx="5002652" cy="2507357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6618" y="3924754"/>
            <a:ext cx="1427254" cy="14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6819"/>
          </a:xfrm>
        </p:spPr>
        <p:txBody>
          <a:bodyPr>
            <a:normAutofit lnSpcReduction="10000"/>
          </a:bodyPr>
          <a:lstStyle/>
          <a:p>
            <a:r>
              <a:rPr lang="sl-SI" dirty="0"/>
              <a:t>Z očmi zaznavamo svetlobo, barve, velikost, obliko in oddaljenost predmeta.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b="1" dirty="0">
                <a:solidFill>
                  <a:srgbClr val="FF0000"/>
                </a:solidFill>
              </a:rPr>
              <a:t>Miselni vzorec, ki sledi, prepiši v zvezek za spoznavanje okolja.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61" y="2841577"/>
            <a:ext cx="3167939" cy="24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5693" y="3448327"/>
            <a:ext cx="1340168" cy="13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631504" y="116632"/>
          <a:ext cx="9036496" cy="7119829"/>
        </p:xfrm>
        <a:graphic>
          <a:graphicData uri="http://schemas.openxmlformats.org/drawingml/2006/table">
            <a:tbl>
              <a:tblPr firstRow="1" firstCol="1" bandRow="1"/>
              <a:tblGrid>
                <a:gridCol w="345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Svetila</a:t>
                      </a: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 predmeti, ki oddajajo svetlobo.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Sonce  je vir svetlobe (oddaja svetlobo). Luna ni svetilo.</a:t>
                      </a: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Svetloba se od svetila širi v vse smeri.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Naštej nekaj svetil!</a:t>
                      </a: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Steklo, prosojni papir in polivinil svetlobo prepuščajo.</a:t>
                      </a: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4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SVETLOBA</a:t>
                      </a:r>
                      <a:endParaRPr lang="sl-SI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 očmi zaznavamo svetlobo, barve, velikost,obliko, oddaljenost predmeta.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Kresnička, bel list </a:t>
                      </a: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večino svetlobe odbijeta, </a:t>
                      </a: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črna majica, asfalt</a:t>
                      </a: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 večino svetlobe vpijeta.</a:t>
                      </a: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 predmeti, ki svetlobe </a:t>
                      </a: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 prepuščajo</a:t>
                      </a: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nastane </a:t>
                      </a: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senca</a:t>
                      </a:r>
                      <a:r>
                        <a:rPr lang="sl-SI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ki je vedno na </a:t>
                      </a:r>
                      <a:r>
                        <a:rPr lang="sl-SI" sz="2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nasprotni strani  od svetila</a:t>
                      </a:r>
                      <a:r>
                        <a:rPr lang="sl-SI" sz="1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82" y="5720659"/>
            <a:ext cx="1219760" cy="9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en puščični povezovalnik 9"/>
          <p:cNvCxnSpPr/>
          <p:nvPr/>
        </p:nvCxnSpPr>
        <p:spPr>
          <a:xfrm flipH="1" flipV="1">
            <a:off x="4079776" y="2348880"/>
            <a:ext cx="129614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6584950" y="2060848"/>
            <a:ext cx="0" cy="540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7752184" y="2060848"/>
            <a:ext cx="777454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7752184" y="3068960"/>
            <a:ext cx="77745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6168008" y="3356992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>
            <a:off x="4871864" y="3212976"/>
            <a:ext cx="857424" cy="3960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66" y="2503051"/>
            <a:ext cx="1543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4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Grošelj, N., Ribič, M. (2015). </a:t>
            </a:r>
            <a:r>
              <a:rPr lang="sl-SI" i="1" dirty="0"/>
              <a:t>Lili in Bine 3. Samostojni delovni zvezek za spoznavanje okolja. </a:t>
            </a:r>
            <a:r>
              <a:rPr lang="sl-SI" dirty="0"/>
              <a:t>Ljubljana: Rokus </a:t>
            </a:r>
            <a:r>
              <a:rPr lang="sl-SI" dirty="0" err="1"/>
              <a:t>Klett</a:t>
            </a:r>
            <a:r>
              <a:rPr lang="sl-SI" dirty="0"/>
              <a:t>.</a:t>
            </a:r>
          </a:p>
          <a:p>
            <a:r>
              <a:rPr lang="sl-SI" dirty="0"/>
              <a:t>Grošelj, N., Ribič, M. (2015). </a:t>
            </a:r>
            <a:r>
              <a:rPr lang="sl-SI" i="1" dirty="0"/>
              <a:t>Lili in Bine 3. Učbenik za spoznavanje okolja. </a:t>
            </a:r>
            <a:r>
              <a:rPr lang="sl-SI" dirty="0"/>
              <a:t>Ljubljana: Rokus </a:t>
            </a:r>
            <a:r>
              <a:rPr lang="sl-SI" dirty="0" err="1"/>
              <a:t>Klett</a:t>
            </a:r>
            <a:r>
              <a:rPr lang="sl-SI" dirty="0"/>
              <a:t>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Slike so uporabljene iz naslednjih spletnih strani:</a:t>
            </a:r>
          </a:p>
          <a:p>
            <a:r>
              <a:rPr lang="sl-SI" b="1" dirty="0"/>
              <a:t>https://eucbeniki.sio.si/nar7/1217/index4.html</a:t>
            </a:r>
          </a:p>
          <a:p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https://www.m-sora-blog.com/single-post/2018/01/15/kaj-vse-zmorejo-stekla</a:t>
            </a:r>
          </a:p>
          <a:p>
            <a:r>
              <a:rPr lang="sl-SI" b="1" dirty="0"/>
              <a:t>http://ambrozijapapir.si/3-nivo-vrste-papirja/3-kreativni-papirji.html</a:t>
            </a:r>
          </a:p>
          <a:p>
            <a:r>
              <a:rPr lang="sl-SI" b="1" dirty="0"/>
              <a:t>https://sl.farmforage.com/11843-recommendations-for-the-construction-of-greenhouses-m.html</a:t>
            </a:r>
          </a:p>
        </p:txBody>
      </p:sp>
    </p:spTree>
    <p:extLst>
      <p:ext uri="{BB962C8B-B14F-4D97-AF65-F5344CB8AC3E}">
        <p14:creationId xmlns:p14="http://schemas.microsoft.com/office/powerpoint/2010/main" val="21390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380</Words>
  <Application>Microsoft Office PowerPoint</Application>
  <PresentationFormat>Širokozaslonsko</PresentationFormat>
  <Paragraphs>54</Paragraphs>
  <Slides>9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SVETLOBA </vt:lpstr>
      <vt:lpstr>PowerPointova predstavitev</vt:lpstr>
      <vt:lpstr>NARAVNA SVETILA</vt:lpstr>
      <vt:lpstr>UMETNA SVETILA</vt:lpstr>
      <vt:lpstr>PowerPointova predstavitev</vt:lpstr>
      <vt:lpstr>PowerPointova predstavitev</vt:lpstr>
      <vt:lpstr>PowerPointova predstavitev</vt:lpstr>
      <vt:lpstr>PowerPointova predstavitev</vt:lpstr>
      <vt:lpstr>Viri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SVETLOBA</dc:title>
  <dc:creator>Berta Klun Mrak</dc:creator>
  <cp:lastModifiedBy>38641</cp:lastModifiedBy>
  <cp:revision>16</cp:revision>
  <dcterms:created xsi:type="dcterms:W3CDTF">2021-01-05T08:27:38Z</dcterms:created>
  <dcterms:modified xsi:type="dcterms:W3CDTF">2021-01-06T13:59:33Z</dcterms:modified>
  <cp:contentStatus/>
</cp:coreProperties>
</file>